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5"/>
  </p:notesMasterIdLst>
  <p:handoutMasterIdLst>
    <p:handoutMasterId r:id="rId86"/>
  </p:handoutMasterIdLst>
  <p:sldIdLst>
    <p:sldId id="399" r:id="rId5"/>
    <p:sldId id="334" r:id="rId6"/>
    <p:sldId id="335" r:id="rId7"/>
    <p:sldId id="400" r:id="rId8"/>
    <p:sldId id="336" r:id="rId9"/>
    <p:sldId id="337" r:id="rId10"/>
    <p:sldId id="339" r:id="rId11"/>
    <p:sldId id="413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1" r:id="rId23"/>
    <p:sldId id="350" r:id="rId24"/>
    <p:sldId id="416" r:id="rId25"/>
    <p:sldId id="417" r:id="rId26"/>
    <p:sldId id="415" r:id="rId27"/>
    <p:sldId id="418" r:id="rId28"/>
    <p:sldId id="356" r:id="rId29"/>
    <p:sldId id="419" r:id="rId30"/>
    <p:sldId id="358" r:id="rId31"/>
    <p:sldId id="420" r:id="rId32"/>
    <p:sldId id="360" r:id="rId33"/>
    <p:sldId id="421" r:id="rId34"/>
    <p:sldId id="362" r:id="rId35"/>
    <p:sldId id="363" r:id="rId36"/>
    <p:sldId id="364" r:id="rId37"/>
    <p:sldId id="365" r:id="rId38"/>
    <p:sldId id="438" r:id="rId39"/>
    <p:sldId id="439" r:id="rId40"/>
    <p:sldId id="405" r:id="rId41"/>
    <p:sldId id="368" r:id="rId42"/>
    <p:sldId id="366" r:id="rId43"/>
    <p:sldId id="426" r:id="rId44"/>
    <p:sldId id="367" r:id="rId45"/>
    <p:sldId id="427" r:id="rId46"/>
    <p:sldId id="398" r:id="rId47"/>
    <p:sldId id="370" r:id="rId48"/>
    <p:sldId id="436" r:id="rId49"/>
    <p:sldId id="437" r:id="rId50"/>
    <p:sldId id="422" r:id="rId51"/>
    <p:sldId id="440" r:id="rId52"/>
    <p:sldId id="441" r:id="rId53"/>
    <p:sldId id="372" r:id="rId54"/>
    <p:sldId id="442" r:id="rId55"/>
    <p:sldId id="443" r:id="rId56"/>
    <p:sldId id="423" r:id="rId57"/>
    <p:sldId id="373" r:id="rId58"/>
    <p:sldId id="408" r:id="rId59"/>
    <p:sldId id="424" r:id="rId60"/>
    <p:sldId id="425" r:id="rId61"/>
    <p:sldId id="409" r:id="rId62"/>
    <p:sldId id="410" r:id="rId63"/>
    <p:sldId id="375" r:id="rId64"/>
    <p:sldId id="374" r:id="rId65"/>
    <p:sldId id="444" r:id="rId66"/>
    <p:sldId id="447" r:id="rId67"/>
    <p:sldId id="445" r:id="rId68"/>
    <p:sldId id="428" r:id="rId69"/>
    <p:sldId id="378" r:id="rId70"/>
    <p:sldId id="432" r:id="rId71"/>
    <p:sldId id="381" r:id="rId72"/>
    <p:sldId id="446" r:id="rId73"/>
    <p:sldId id="433" r:id="rId74"/>
    <p:sldId id="429" r:id="rId75"/>
    <p:sldId id="434" r:id="rId76"/>
    <p:sldId id="430" r:id="rId77"/>
    <p:sldId id="435" r:id="rId78"/>
    <p:sldId id="448" r:id="rId79"/>
    <p:sldId id="386" r:id="rId80"/>
    <p:sldId id="449" r:id="rId81"/>
    <p:sldId id="450" r:id="rId82"/>
    <p:sldId id="401" r:id="rId83"/>
    <p:sldId id="387" r:id="rId84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会場イメージ" id="{DBEAE5EA-A36A-49CE-ABAE-235D482B0C42}">
          <p14:sldIdLst/>
        </p14:section>
        <p14:section name="進行スライド" id="{95E78884-D78D-43DD-BBD4-4FC733E9B028}">
          <p14:sldIdLst>
            <p14:sldId id="399"/>
            <p14:sldId id="334"/>
            <p14:sldId id="335"/>
            <p14:sldId id="400"/>
            <p14:sldId id="336"/>
            <p14:sldId id="337"/>
            <p14:sldId id="339"/>
            <p14:sldId id="413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1"/>
            <p14:sldId id="350"/>
            <p14:sldId id="416"/>
            <p14:sldId id="417"/>
            <p14:sldId id="415"/>
            <p14:sldId id="418"/>
            <p14:sldId id="356"/>
            <p14:sldId id="419"/>
            <p14:sldId id="358"/>
            <p14:sldId id="420"/>
            <p14:sldId id="360"/>
            <p14:sldId id="421"/>
            <p14:sldId id="362"/>
            <p14:sldId id="363"/>
            <p14:sldId id="364"/>
            <p14:sldId id="365"/>
            <p14:sldId id="438"/>
            <p14:sldId id="439"/>
            <p14:sldId id="405"/>
            <p14:sldId id="368"/>
            <p14:sldId id="366"/>
            <p14:sldId id="426"/>
            <p14:sldId id="367"/>
            <p14:sldId id="427"/>
            <p14:sldId id="398"/>
            <p14:sldId id="370"/>
            <p14:sldId id="436"/>
            <p14:sldId id="437"/>
            <p14:sldId id="422"/>
            <p14:sldId id="440"/>
            <p14:sldId id="441"/>
            <p14:sldId id="372"/>
            <p14:sldId id="442"/>
            <p14:sldId id="443"/>
            <p14:sldId id="423"/>
            <p14:sldId id="373"/>
            <p14:sldId id="408"/>
            <p14:sldId id="424"/>
            <p14:sldId id="425"/>
            <p14:sldId id="409"/>
            <p14:sldId id="410"/>
            <p14:sldId id="375"/>
            <p14:sldId id="374"/>
            <p14:sldId id="444"/>
            <p14:sldId id="447"/>
            <p14:sldId id="445"/>
            <p14:sldId id="428"/>
            <p14:sldId id="378"/>
            <p14:sldId id="432"/>
            <p14:sldId id="381"/>
            <p14:sldId id="446"/>
            <p14:sldId id="433"/>
            <p14:sldId id="429"/>
            <p14:sldId id="434"/>
            <p14:sldId id="430"/>
            <p14:sldId id="435"/>
            <p14:sldId id="448"/>
            <p14:sldId id="386"/>
            <p14:sldId id="449"/>
            <p14:sldId id="450"/>
            <p14:sldId id="401"/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BA8"/>
    <a:srgbClr val="FF00FF"/>
    <a:srgbClr val="B48B54"/>
    <a:srgbClr val="C8A981"/>
    <a:srgbClr val="2F55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3C68F-D643-A3C0-E1A3-D170FE0DBC8D}" v="1" dt="2022-02-28T12:26:19.088"/>
    <p1510:client id="{EF1C9E9B-C6B1-791C-3F84-C417DBC378FF}" v="6" dt="2022-02-28T02:59:44.6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6384"/>
    </p:cViewPr>
  </p:sorterViewPr>
  <p:notesViewPr>
    <p:cSldViewPr snapToGrid="0">
      <p:cViewPr varScale="1">
        <p:scale>
          <a:sx n="64" d="100"/>
          <a:sy n="64" d="100"/>
        </p:scale>
        <p:origin x="34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島 達則 博報堂 二マーケ 二プラ三" userId="S::tatsunori.miyajima@hakuhodo.co.jp::9af91ba1-7383-4752-94fc-951643717a38" providerId="AD" clId="Web-{141E7A62-3892-1E75-F6E2-652E6FBD6666}"/>
    <pc:docChg chg="delSld modSection">
      <pc:chgData name="宮島 達則 博報堂 二マーケ 二プラ三" userId="S::tatsunori.miyajima@hakuhodo.co.jp::9af91ba1-7383-4752-94fc-951643717a38" providerId="AD" clId="Web-{141E7A62-3892-1E75-F6E2-652E6FBD6666}" dt="2022-02-21T06:03:00.411" v="0"/>
      <pc:docMkLst>
        <pc:docMk/>
      </pc:docMkLst>
    </pc:docChg>
  </pc:docChgLst>
  <pc:docChgLst>
    <pc:chgData name="宮島 達則 博報堂 二マーケ 二プラ三" userId="9af91ba1-7383-4752-94fc-951643717a38" providerId="ADAL" clId="{814D3397-F1C4-4149-B3F7-E176A3558C48}"/>
    <pc:docChg chg="undo custSel addSld delSld modSld sldOrd modMainMaster delSection modSection">
      <pc:chgData name="宮島 達則 博報堂 二マーケ 二プラ三" userId="9af91ba1-7383-4752-94fc-951643717a38" providerId="ADAL" clId="{814D3397-F1C4-4149-B3F7-E176A3558C48}" dt="2022-02-25T13:44:17.381" v="3148" actId="2696"/>
      <pc:docMkLst>
        <pc:docMk/>
      </pc:docMkLst>
      <pc:sldChg chg="addSp delSp modSp">
        <pc:chgData name="宮島 達則 博報堂 二マーケ 二プラ三" userId="9af91ba1-7383-4752-94fc-951643717a38" providerId="ADAL" clId="{814D3397-F1C4-4149-B3F7-E176A3558C48}" dt="2022-02-25T13:44:09.701" v="3146" actId="12788"/>
        <pc:sldMkLst>
          <pc:docMk/>
          <pc:sldMk cId="991126041" sldId="270"/>
        </pc:sldMkLst>
        <pc:grpChg chg="add mod">
          <ac:chgData name="宮島 達則 博報堂 二マーケ 二プラ三" userId="9af91ba1-7383-4752-94fc-951643717a38" providerId="ADAL" clId="{814D3397-F1C4-4149-B3F7-E176A3558C48}" dt="2022-02-25T13:44:09.701" v="3146" actId="12788"/>
          <ac:grpSpMkLst>
            <pc:docMk/>
            <pc:sldMk cId="991126041" sldId="270"/>
            <ac:grpSpMk id="21" creationId="{8E43D4F4-A76C-403C-B1D3-F1235A5A67F8}"/>
          </ac:grpSpMkLst>
        </pc:grpChg>
        <pc:grpChg chg="add mod">
          <ac:chgData name="宮島 達則 博報堂 二マーケ 二プラ三" userId="9af91ba1-7383-4752-94fc-951643717a38" providerId="ADAL" clId="{814D3397-F1C4-4149-B3F7-E176A3558C48}" dt="2022-02-25T13:44:09.701" v="3146" actId="12788"/>
          <ac:grpSpMkLst>
            <pc:docMk/>
            <pc:sldMk cId="991126041" sldId="270"/>
            <ac:grpSpMk id="24" creationId="{C165874D-F85C-463A-8917-AC348BF23A5F}"/>
          </ac:grpSpMkLst>
        </pc:grpChg>
        <pc:grpChg chg="add mod">
          <ac:chgData name="宮島 達則 博報堂 二マーケ 二プラ三" userId="9af91ba1-7383-4752-94fc-951643717a38" providerId="ADAL" clId="{814D3397-F1C4-4149-B3F7-E176A3558C48}" dt="2022-02-25T13:44:09.701" v="3146" actId="12788"/>
          <ac:grpSpMkLst>
            <pc:docMk/>
            <pc:sldMk cId="991126041" sldId="270"/>
            <ac:grpSpMk id="26" creationId="{128F646B-506E-4951-8BF7-7401DEEF25E8}"/>
          </ac:grpSpMkLst>
        </pc:grpChg>
        <pc:grpChg chg="add mod">
          <ac:chgData name="宮島 達則 博報堂 二マーケ 二プラ三" userId="9af91ba1-7383-4752-94fc-951643717a38" providerId="ADAL" clId="{814D3397-F1C4-4149-B3F7-E176A3558C48}" dt="2022-02-25T13:44:09.701" v="3146" actId="12788"/>
          <ac:grpSpMkLst>
            <pc:docMk/>
            <pc:sldMk cId="991126041" sldId="270"/>
            <ac:grpSpMk id="27" creationId="{66BFB206-E40A-44E4-9B13-C33B670825CA}"/>
          </ac:grpSpMkLst>
        </pc:grpChg>
        <pc:picChg chg="add mod">
          <ac:chgData name="宮島 達則 博報堂 二マーケ 二プラ三" userId="9af91ba1-7383-4752-94fc-951643717a38" providerId="ADAL" clId="{814D3397-F1C4-4149-B3F7-E176A3558C48}" dt="2022-02-25T13:43:57.667" v="3140" actId="164"/>
          <ac:picMkLst>
            <pc:docMk/>
            <pc:sldMk cId="991126041" sldId="270"/>
            <ac:picMk id="2" creationId="{39DF027B-D37B-4EBB-875C-B62126987546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48.051" v="3113" actId="478"/>
          <ac:picMkLst>
            <pc:docMk/>
            <pc:sldMk cId="991126041" sldId="270"/>
            <ac:picMk id="3" creationId="{00000000-0000-0000-0000-000000000000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44.013" v="3112" actId="478"/>
          <ac:picMkLst>
            <pc:docMk/>
            <pc:sldMk cId="991126041" sldId="270"/>
            <ac:picMk id="4" creationId="{00000000-0000-0000-0000-000000000000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3:57.667" v="3140" actId="164"/>
          <ac:picMkLst>
            <pc:docMk/>
            <pc:sldMk cId="991126041" sldId="270"/>
            <ac:picMk id="5" creationId="{2BA5EF1F-7C02-4CC0-A162-A56DF3CE6977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4:00.296" v="3141" actId="164"/>
          <ac:picMkLst>
            <pc:docMk/>
            <pc:sldMk cId="991126041" sldId="270"/>
            <ac:picMk id="7" creationId="{2FFAA491-8ABB-4160-A4C0-5606935E20FB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3:57.667" v="3140" actId="164"/>
          <ac:picMkLst>
            <pc:docMk/>
            <pc:sldMk cId="991126041" sldId="270"/>
            <ac:picMk id="9" creationId="{3AE8EFB8-69B9-467D-8FC7-AEC7602FBFBC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4:00.296" v="3141" actId="164"/>
          <ac:picMkLst>
            <pc:docMk/>
            <pc:sldMk cId="991126041" sldId="270"/>
            <ac:picMk id="10" creationId="{DEA5809F-000F-46A7-BE8A-C1CCF5D69E38}"/>
          </ac:picMkLst>
        </pc:picChg>
        <pc:picChg chg="add del mod">
          <ac:chgData name="宮島 達則 博報堂 二マーケ 二プラ三" userId="9af91ba1-7383-4752-94fc-951643717a38" providerId="ADAL" clId="{814D3397-F1C4-4149-B3F7-E176A3558C48}" dt="2022-02-25T13:19:49.813" v="3091" actId="478"/>
          <ac:picMkLst>
            <pc:docMk/>
            <pc:sldMk cId="991126041" sldId="270"/>
            <ac:picMk id="12" creationId="{682E735C-F353-4F16-B7AF-B465F1B65C80}"/>
          </ac:picMkLst>
        </pc:picChg>
        <pc:picChg chg="del mod">
          <ac:chgData name="宮島 達則 博報堂 二マーケ 二プラ三" userId="9af91ba1-7383-4752-94fc-951643717a38" providerId="ADAL" clId="{814D3397-F1C4-4149-B3F7-E176A3558C48}" dt="2022-02-25T13:33:44.013" v="3112" actId="478"/>
          <ac:picMkLst>
            <pc:docMk/>
            <pc:sldMk cId="991126041" sldId="270"/>
            <ac:picMk id="14" creationId="{CF9BBF3C-FEA9-4D95-95B1-9DE16BD2F0A5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4:03.045" v="3142" actId="164"/>
          <ac:picMkLst>
            <pc:docMk/>
            <pc:sldMk cId="991126041" sldId="270"/>
            <ac:picMk id="15" creationId="{A177BCB9-BBA0-4E26-99B0-392530BF0633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38.276" v="3107" actId="478"/>
          <ac:picMkLst>
            <pc:docMk/>
            <pc:sldMk cId="991126041" sldId="270"/>
            <ac:picMk id="16" creationId="{BE382CEF-993A-4CEE-96C5-148B58C36193}"/>
          </ac:picMkLst>
        </pc:picChg>
        <pc:picChg chg="del mod">
          <ac:chgData name="宮島 達則 博報堂 二マーケ 二プラ三" userId="9af91ba1-7383-4752-94fc-951643717a38" providerId="ADAL" clId="{814D3397-F1C4-4149-B3F7-E176A3558C48}" dt="2022-02-25T13:33:40.113" v="3109" actId="478"/>
          <ac:picMkLst>
            <pc:docMk/>
            <pc:sldMk cId="991126041" sldId="270"/>
            <ac:picMk id="18" creationId="{ADB7B7AD-A7CD-4ACB-AA1D-FE3B4DBA3473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16.006" v="3103" actId="478"/>
          <ac:picMkLst>
            <pc:docMk/>
            <pc:sldMk cId="991126041" sldId="270"/>
            <ac:picMk id="19" creationId="{00000000-0000-0000-0000-000000000000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4:03.045" v="3142" actId="164"/>
          <ac:picMkLst>
            <pc:docMk/>
            <pc:sldMk cId="991126041" sldId="270"/>
            <ac:picMk id="20" creationId="{8AFE2682-89DA-4EE8-80DA-4F40D9E49976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48.051" v="3113" actId="478"/>
          <ac:picMkLst>
            <pc:docMk/>
            <pc:sldMk cId="991126041" sldId="270"/>
            <ac:picMk id="22" creationId="{CDF36DCC-A3F7-4F3D-A22D-751AE6FBD35D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48.051" v="3113" actId="478"/>
          <ac:picMkLst>
            <pc:docMk/>
            <pc:sldMk cId="991126041" sldId="270"/>
            <ac:picMk id="23" creationId="{DF7B4CE5-F487-49B6-B2BD-ECB6815A8903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4:03.045" v="3142" actId="164"/>
          <ac:picMkLst>
            <pc:docMk/>
            <pc:sldMk cId="991126041" sldId="270"/>
            <ac:picMk id="25" creationId="{1E9B156A-7E1A-49F1-AD22-063D9338B6B1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3:33:44.013" v="3112" actId="478"/>
          <ac:picMkLst>
            <pc:docMk/>
            <pc:sldMk cId="991126041" sldId="270"/>
            <ac:picMk id="2050" creationId="{00000000-0000-0000-0000-000000000000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3:44:00.296" v="3141" actId="164"/>
          <ac:picMkLst>
            <pc:docMk/>
            <pc:sldMk cId="991126041" sldId="270"/>
            <ac:picMk id="2052" creationId="{033961C9-E65E-4EBD-B483-BF07CFAE3F8F}"/>
          </ac:picMkLst>
        </pc:picChg>
      </pc:sldChg>
      <pc:sldChg chg="addSp delSp modSp">
        <pc:chgData name="宮島 達則 博報堂 二マーケ 二プラ三" userId="9af91ba1-7383-4752-94fc-951643717a38" providerId="ADAL" clId="{814D3397-F1C4-4149-B3F7-E176A3558C48}" dt="2022-02-25T10:41:12.118" v="3071" actId="1076"/>
        <pc:sldMkLst>
          <pc:docMk/>
          <pc:sldMk cId="3623958357" sldId="324"/>
        </pc:sldMkLst>
        <pc:picChg chg="add mod ord">
          <ac:chgData name="宮島 達則 博報堂 二マーケ 二プラ三" userId="9af91ba1-7383-4752-94fc-951643717a38" providerId="ADAL" clId="{814D3397-F1C4-4149-B3F7-E176A3558C48}" dt="2022-02-25T10:41:12.118" v="3071" actId="1076"/>
          <ac:picMkLst>
            <pc:docMk/>
            <pc:sldMk cId="3623958357" sldId="324"/>
            <ac:picMk id="2" creationId="{A538626F-EFD7-46F4-A0CE-48ABF287312B}"/>
          </ac:picMkLst>
        </pc:picChg>
        <pc:picChg chg="add mod">
          <ac:chgData name="宮島 達則 博報堂 二マーケ 二プラ三" userId="9af91ba1-7383-4752-94fc-951643717a38" providerId="ADAL" clId="{814D3397-F1C4-4149-B3F7-E176A3558C48}" dt="2022-02-25T10:41:12.118" v="3071" actId="1076"/>
          <ac:picMkLst>
            <pc:docMk/>
            <pc:sldMk cId="3623958357" sldId="324"/>
            <ac:picMk id="4" creationId="{1CF068AA-B1BC-4F3B-8AE0-32724D852590}"/>
          </ac:picMkLst>
        </pc:picChg>
        <pc:picChg chg="mod">
          <ac:chgData name="宮島 達則 博報堂 二マーケ 二プラ三" userId="9af91ba1-7383-4752-94fc-951643717a38" providerId="ADAL" clId="{814D3397-F1C4-4149-B3F7-E176A3558C48}" dt="2022-02-25T10:41:12.118" v="3071" actId="1076"/>
          <ac:picMkLst>
            <pc:docMk/>
            <pc:sldMk cId="3623958357" sldId="324"/>
            <ac:picMk id="1026" creationId="{1DB181D0-2828-4121-8766-6BCF3B0340B7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0:35:48.585" v="3064" actId="478"/>
          <ac:picMkLst>
            <pc:docMk/>
            <pc:sldMk cId="3623958357" sldId="324"/>
            <ac:picMk id="1028" creationId="{D31AE59B-533D-4B48-B39B-CF9176EFECA8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5T10:40:53.788" v="3067" actId="478"/>
          <ac:picMkLst>
            <pc:docMk/>
            <pc:sldMk cId="3623958357" sldId="324"/>
            <ac:picMk id="1030" creationId="{2AF9C0DF-F9D2-4499-8032-A386DA1DE432}"/>
          </ac:picMkLst>
        </pc:picChg>
      </pc:sldChg>
      <pc:sldChg chg="delSp">
        <pc:chgData name="宮島 達則 博報堂 二マーケ 二プラ三" userId="9af91ba1-7383-4752-94fc-951643717a38" providerId="ADAL" clId="{814D3397-F1C4-4149-B3F7-E176A3558C48}" dt="2022-02-21T13:27:51.782" v="2975" actId="478"/>
        <pc:sldMkLst>
          <pc:docMk/>
          <pc:sldMk cId="299359885" sldId="331"/>
        </pc:sldMkLst>
        <pc:spChg chg="del">
          <ac:chgData name="宮島 達則 博報堂 二マーケ 二プラ三" userId="9af91ba1-7383-4752-94fc-951643717a38" providerId="ADAL" clId="{814D3397-F1C4-4149-B3F7-E176A3558C48}" dt="2022-02-21T13:27:51.782" v="2975" actId="478"/>
          <ac:spMkLst>
            <pc:docMk/>
            <pc:sldMk cId="299359885" sldId="331"/>
            <ac:spMk id="3" creationId="{E23BE348-43D7-43BE-A274-2684E888044A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37:09.142" v="644" actId="403"/>
        <pc:sldMkLst>
          <pc:docMk/>
          <pc:sldMk cId="421507678" sldId="333"/>
        </pc:sldMkLst>
        <pc:spChg chg="mod">
          <ac:chgData name="宮島 達則 博報堂 二マーケ 二プラ三" userId="9af91ba1-7383-4752-94fc-951643717a38" providerId="ADAL" clId="{814D3397-F1C4-4149-B3F7-E176A3558C48}" dt="2022-02-21T06:37:09.142" v="644" actId="403"/>
          <ac:spMkLst>
            <pc:docMk/>
            <pc:sldMk cId="421507678" sldId="333"/>
            <ac:spMk id="2" creationId="{BC1E9C67-28B3-4932-8406-7377906819A3}"/>
          </ac:spMkLst>
        </pc:spChg>
      </pc:sldChg>
      <pc:sldChg chg="addSp delSp modSp">
        <pc:chgData name="宮島 達則 博報堂 二マーケ 二プラ三" userId="9af91ba1-7383-4752-94fc-951643717a38" providerId="ADAL" clId="{814D3397-F1C4-4149-B3F7-E176A3558C48}" dt="2022-02-21T12:36:56.486" v="1729" actId="404"/>
        <pc:sldMkLst>
          <pc:docMk/>
          <pc:sldMk cId="4068277807" sldId="335"/>
        </pc:sldMkLst>
        <pc:spChg chg="mod">
          <ac:chgData name="宮島 達則 博報堂 二マーケ 二プラ三" userId="9af91ba1-7383-4752-94fc-951643717a38" providerId="ADAL" clId="{814D3397-F1C4-4149-B3F7-E176A3558C48}" dt="2022-02-21T12:36:56.486" v="1729" actId="404"/>
          <ac:spMkLst>
            <pc:docMk/>
            <pc:sldMk cId="4068277807" sldId="335"/>
            <ac:spMk id="2" creationId="{0E63E1F2-0C40-426A-A5B2-7ECFF7FFEF22}"/>
          </ac:spMkLst>
        </pc:spChg>
        <pc:spChg chg="add del mod">
          <ac:chgData name="宮島 達則 博報堂 二マーケ 二プラ三" userId="9af91ba1-7383-4752-94fc-951643717a38" providerId="ADAL" clId="{814D3397-F1C4-4149-B3F7-E176A3558C48}" dt="2022-02-21T06:32:35.507" v="477"/>
          <ac:spMkLst>
            <pc:docMk/>
            <pc:sldMk cId="4068277807" sldId="335"/>
            <ac:spMk id="3" creationId="{2D5433FD-B571-4254-9EFA-DF872762773C}"/>
          </ac:spMkLst>
        </pc:spChg>
      </pc:sldChg>
      <pc:sldChg chg="addSp delSp modSp">
        <pc:chgData name="宮島 達則 博報堂 二マーケ 二プラ三" userId="9af91ba1-7383-4752-94fc-951643717a38" providerId="ADAL" clId="{814D3397-F1C4-4149-B3F7-E176A3558C48}" dt="2022-02-21T08:37:45.644" v="967" actId="14100"/>
        <pc:sldMkLst>
          <pc:docMk/>
          <pc:sldMk cId="2085018470" sldId="336"/>
        </pc:sldMkLst>
        <pc:picChg chg="add mod">
          <ac:chgData name="宮島 達則 博報堂 二マーケ 二プラ三" userId="9af91ba1-7383-4752-94fc-951643717a38" providerId="ADAL" clId="{814D3397-F1C4-4149-B3F7-E176A3558C48}" dt="2022-02-21T08:37:45.644" v="967" actId="14100"/>
          <ac:picMkLst>
            <pc:docMk/>
            <pc:sldMk cId="2085018470" sldId="336"/>
            <ac:picMk id="3" creationId="{2D844161-B043-47B3-9E9B-4DE06A51C88B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1T08:36:10.441" v="960" actId="478"/>
          <ac:picMkLst>
            <pc:docMk/>
            <pc:sldMk cId="2085018470" sldId="336"/>
            <ac:picMk id="5" creationId="{0AC94A5B-09A2-4DCC-971F-D12D02B925C8}"/>
          </ac:picMkLst>
        </pc:picChg>
        <pc:picChg chg="add del mod">
          <ac:chgData name="宮島 達則 博報堂 二マーケ 二プラ三" userId="9af91ba1-7383-4752-94fc-951643717a38" providerId="ADAL" clId="{814D3397-F1C4-4149-B3F7-E176A3558C48}" dt="2022-02-21T08:37:37.106" v="965" actId="478"/>
          <ac:picMkLst>
            <pc:docMk/>
            <pc:sldMk cId="2085018470" sldId="336"/>
            <ac:picMk id="1026" creationId="{1E0A3B3E-10C2-4F45-8685-B475BA1EE086}"/>
          </ac:picMkLst>
        </pc:picChg>
      </pc:sldChg>
      <pc:sldChg chg="modSp">
        <pc:chgData name="宮島 達則 博報堂 二マーケ 二プラ三" userId="9af91ba1-7383-4752-94fc-951643717a38" providerId="ADAL" clId="{814D3397-F1C4-4149-B3F7-E176A3558C48}" dt="2022-02-21T08:40:07.738" v="1055" actId="6549"/>
        <pc:sldMkLst>
          <pc:docMk/>
          <pc:sldMk cId="3557303826" sldId="337"/>
        </pc:sldMkLst>
        <pc:spChg chg="mod">
          <ac:chgData name="宮島 達則 博報堂 二マーケ 二プラ三" userId="9af91ba1-7383-4752-94fc-951643717a38" providerId="ADAL" clId="{814D3397-F1C4-4149-B3F7-E176A3558C48}" dt="2022-02-21T08:40:07.738" v="1055" actId="6549"/>
          <ac:spMkLst>
            <pc:docMk/>
            <pc:sldMk cId="3557303826" sldId="337"/>
            <ac:spMk id="2" creationId="{0E63E1F2-0C40-426A-A5B2-7ECFF7FFEF22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8:40:51.740" v="1057" actId="20577"/>
        <pc:sldMkLst>
          <pc:docMk/>
          <pc:sldMk cId="634708718" sldId="339"/>
        </pc:sldMkLst>
        <pc:spChg chg="mod">
          <ac:chgData name="宮島 達則 博報堂 二マーケ 二プラ三" userId="9af91ba1-7383-4752-94fc-951643717a38" providerId="ADAL" clId="{814D3397-F1C4-4149-B3F7-E176A3558C48}" dt="2022-02-21T08:40:51.740" v="1057" actId="20577"/>
          <ac:spMkLst>
            <pc:docMk/>
            <pc:sldMk cId="634708718" sldId="339"/>
            <ac:spMk id="2" creationId="{DB86F3C6-67B3-433E-A627-077D41CEBE29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33:44.880" v="500" actId="20577"/>
        <pc:sldMkLst>
          <pc:docMk/>
          <pc:sldMk cId="2997577195" sldId="341"/>
        </pc:sldMkLst>
        <pc:spChg chg="mod">
          <ac:chgData name="宮島 達則 博報堂 二マーケ 二プラ三" userId="9af91ba1-7383-4752-94fc-951643717a38" providerId="ADAL" clId="{814D3397-F1C4-4149-B3F7-E176A3558C48}" dt="2022-02-21T06:33:44.880" v="500" actId="20577"/>
          <ac:spMkLst>
            <pc:docMk/>
            <pc:sldMk cId="2997577195" sldId="341"/>
            <ac:spMk id="2" creationId="{0E63E1F2-0C40-426A-A5B2-7ECFF7FFEF22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33:51.664" v="502" actId="20577"/>
        <pc:sldMkLst>
          <pc:docMk/>
          <pc:sldMk cId="2546618118" sldId="344"/>
        </pc:sldMkLst>
        <pc:spChg chg="mod">
          <ac:chgData name="宮島 達則 博報堂 二マーケ 二プラ三" userId="9af91ba1-7383-4752-94fc-951643717a38" providerId="ADAL" clId="{814D3397-F1C4-4149-B3F7-E176A3558C48}" dt="2022-02-21T06:33:51.664" v="502" actId="20577"/>
          <ac:spMkLst>
            <pc:docMk/>
            <pc:sldMk cId="2546618118" sldId="344"/>
            <ac:spMk id="2" creationId="{0E63E1F2-0C40-426A-A5B2-7ECFF7FFEF22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34:12.210" v="506" actId="20577"/>
        <pc:sldMkLst>
          <pc:docMk/>
          <pc:sldMk cId="1396181881" sldId="347"/>
        </pc:sldMkLst>
        <pc:spChg chg="mod">
          <ac:chgData name="宮島 達則 博報堂 二マーケ 二プラ三" userId="9af91ba1-7383-4752-94fc-951643717a38" providerId="ADAL" clId="{814D3397-F1C4-4149-B3F7-E176A3558C48}" dt="2022-02-21T06:34:12.210" v="506" actId="20577"/>
          <ac:spMkLst>
            <pc:docMk/>
            <pc:sldMk cId="1396181881" sldId="347"/>
            <ac:spMk id="2" creationId="{0E63E1F2-0C40-426A-A5B2-7ECFF7FFEF22}"/>
          </ac:spMkLst>
        </pc:spChg>
      </pc:sldChg>
      <pc:sldChg chg="addSp delSp modSp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413422061" sldId="348"/>
        </pc:sldMkLst>
        <pc:spChg chg="del">
          <ac:chgData name="宮島 達則 博報堂 二マーケ 二プラ三" userId="9af91ba1-7383-4752-94fc-951643717a38" providerId="ADAL" clId="{814D3397-F1C4-4149-B3F7-E176A3558C48}" dt="2022-02-21T12:37:44.977" v="1735" actId="478"/>
          <ac:spMkLst>
            <pc:docMk/>
            <pc:sldMk cId="413422061" sldId="348"/>
            <ac:spMk id="3" creationId="{7C3523A0-EE98-4B00-864F-BFC59997D9BB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2:44:58.606" v="2173" actId="207"/>
          <ac:spMkLst>
            <pc:docMk/>
            <pc:sldMk cId="413422061" sldId="348"/>
            <ac:spMk id="4" creationId="{B5750681-3DBB-4B36-8044-CF955D3BC369}"/>
          </ac:spMkLst>
        </pc:spChg>
        <pc:spChg chg="add del mod">
          <ac:chgData name="宮島 達則 博報堂 二マーケ 二プラ三" userId="9af91ba1-7383-4752-94fc-951643717a38" providerId="ADAL" clId="{814D3397-F1C4-4149-B3F7-E176A3558C48}" dt="2022-02-21T12:43:19.559" v="2164" actId="478"/>
          <ac:spMkLst>
            <pc:docMk/>
            <pc:sldMk cId="413422061" sldId="348"/>
            <ac:spMk id="5" creationId="{0081EAF6-553B-4BFF-A67C-7FD8DDFBED15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3:25:15.730" v="2967"/>
          <ac:spMkLst>
            <pc:docMk/>
            <pc:sldMk cId="413422061" sldId="348"/>
            <ac:spMk id="6" creationId="{31FBC172-FDF6-4B0D-818D-F4820CD9A158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2:44:58.606" v="2173" actId="207"/>
          <ac:spMkLst>
            <pc:docMk/>
            <pc:sldMk cId="413422061" sldId="348"/>
            <ac:spMk id="7" creationId="{4EF4BE7B-D050-46D2-A8E7-3B8115172947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3422061" sldId="348"/>
            <ac:spMk id="8" creationId="{726CA4C0-0C43-4AD5-BCAB-4D48165FE3AE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3422061" sldId="348"/>
            <ac:spMk id="9" creationId="{9DBC1E80-76F1-4764-B1C1-441FC2A0F9D5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2:45:02.001" v="2174" actId="207"/>
          <ac:spMkLst>
            <pc:docMk/>
            <pc:sldMk cId="413422061" sldId="348"/>
            <ac:spMk id="10" creationId="{C72BC719-4928-4E36-A662-BB6B209A188E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3:25:15.730" v="2967"/>
          <ac:spMkLst>
            <pc:docMk/>
            <pc:sldMk cId="413422061" sldId="348"/>
            <ac:spMk id="11" creationId="{6EB0AF21-C82A-4DE6-9296-8B13FFE849DE}"/>
          </ac:spMkLst>
        </pc:spChg>
      </pc:sldChg>
      <pc:sldChg chg="addSp delSp modSp">
        <pc:chgData name="宮島 達則 博報堂 二マーケ 二プラ三" userId="9af91ba1-7383-4752-94fc-951643717a38" providerId="ADAL" clId="{814D3397-F1C4-4149-B3F7-E176A3558C48}" dt="2022-02-21T13:30:08.460" v="2997" actId="12788"/>
        <pc:sldMkLst>
          <pc:docMk/>
          <pc:sldMk cId="26654434" sldId="349"/>
        </pc:sldMkLst>
        <pc:spChg chg="mod topLvl">
          <ac:chgData name="宮島 達則 博報堂 二マーケ 二プラ三" userId="9af91ba1-7383-4752-94fc-951643717a38" providerId="ADAL" clId="{814D3397-F1C4-4149-B3F7-E176A3558C48}" dt="2022-02-21T13:30:07.948" v="2996" actId="165"/>
          <ac:spMkLst>
            <pc:docMk/>
            <pc:sldMk cId="26654434" sldId="349"/>
            <ac:spMk id="3" creationId="{E4C12B2A-B5DE-45A4-9F66-CC249866B2AA}"/>
          </ac:spMkLst>
        </pc:spChg>
        <pc:spChg chg="mod topLvl">
          <ac:chgData name="宮島 達則 博報堂 二マーケ 二プラ三" userId="9af91ba1-7383-4752-94fc-951643717a38" providerId="ADAL" clId="{814D3397-F1C4-4149-B3F7-E176A3558C48}" dt="2022-02-21T13:30:07.948" v="2996" actId="165"/>
          <ac:spMkLst>
            <pc:docMk/>
            <pc:sldMk cId="26654434" sldId="349"/>
            <ac:spMk id="4" creationId="{51BA4975-B8E9-47CB-9FC8-698C46E04CBD}"/>
          </ac:spMkLst>
        </pc:spChg>
        <pc:spChg chg="mod topLvl">
          <ac:chgData name="宮島 達則 博報堂 二マーケ 二プラ三" userId="9af91ba1-7383-4752-94fc-951643717a38" providerId="ADAL" clId="{814D3397-F1C4-4149-B3F7-E176A3558C48}" dt="2022-02-21T13:30:07.948" v="2996" actId="165"/>
          <ac:spMkLst>
            <pc:docMk/>
            <pc:sldMk cId="26654434" sldId="349"/>
            <ac:spMk id="5" creationId="{468E8A2A-9569-44FF-9C0E-D92A87C56EA6}"/>
          </ac:spMkLst>
        </pc:spChg>
        <pc:grpChg chg="del">
          <ac:chgData name="宮島 達則 博報堂 二マーケ 二プラ三" userId="9af91ba1-7383-4752-94fc-951643717a38" providerId="ADAL" clId="{814D3397-F1C4-4149-B3F7-E176A3558C48}" dt="2022-02-21T13:29:25.636" v="2987" actId="165"/>
          <ac:grpSpMkLst>
            <pc:docMk/>
            <pc:sldMk cId="26654434" sldId="349"/>
            <ac:grpSpMk id="6" creationId="{3B8C1F51-B380-4142-8822-D9A6D35D0ABD}"/>
          </ac:grpSpMkLst>
        </pc:grpChg>
        <pc:grpChg chg="add del mod">
          <ac:chgData name="宮島 達則 博報堂 二マーケ 二プラ三" userId="9af91ba1-7383-4752-94fc-951643717a38" providerId="ADAL" clId="{814D3397-F1C4-4149-B3F7-E176A3558C48}" dt="2022-02-21T13:30:08.460" v="2997" actId="12788"/>
          <ac:grpSpMkLst>
            <pc:docMk/>
            <pc:sldMk cId="26654434" sldId="349"/>
            <ac:grpSpMk id="7" creationId="{38D43D51-E51F-4ABE-8236-A6C35DA6E892}"/>
          </ac:grpSpMkLst>
        </pc:grpChg>
      </pc:sldChg>
      <pc:sldChg chg="modSp ord">
        <pc:chgData name="宮島 達則 博報堂 二マーケ 二プラ三" userId="9af91ba1-7383-4752-94fc-951643717a38" providerId="ADAL" clId="{814D3397-F1C4-4149-B3F7-E176A3558C48}" dt="2022-02-21T09:10:39.126" v="1278" actId="14100"/>
        <pc:sldMkLst>
          <pc:docMk/>
          <pc:sldMk cId="482544208" sldId="356"/>
        </pc:sldMkLst>
        <pc:spChg chg="mod">
          <ac:chgData name="宮島 達則 博報堂 二マーケ 二プラ三" userId="9af91ba1-7383-4752-94fc-951643717a38" providerId="ADAL" clId="{814D3397-F1C4-4149-B3F7-E176A3558C48}" dt="2022-02-21T09:10:30.163" v="1275" actId="404"/>
          <ac:spMkLst>
            <pc:docMk/>
            <pc:sldMk cId="482544208" sldId="356"/>
            <ac:spMk id="2" creationId="{A7302D48-E334-4898-B194-4BD9D6283FD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0:39.126" v="1278" actId="14100"/>
          <ac:spMkLst>
            <pc:docMk/>
            <pc:sldMk cId="482544208" sldId="356"/>
            <ac:spMk id="10" creationId="{1CEA995D-EE84-48F0-B7BB-274895FC561E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0:39.126" v="1278" actId="14100"/>
          <ac:spMkLst>
            <pc:docMk/>
            <pc:sldMk cId="482544208" sldId="356"/>
            <ac:spMk id="11" creationId="{6D71CA6A-6727-4C83-9180-598C848E9D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0:39.126" v="1278" actId="14100"/>
          <ac:spMkLst>
            <pc:docMk/>
            <pc:sldMk cId="482544208" sldId="356"/>
            <ac:spMk id="12" creationId="{B03B8068-D51E-4CD2-80BA-98EFD7263616}"/>
          </ac:spMkLst>
        </pc:spChg>
      </pc:sldChg>
      <pc:sldChg chg="modSp ord">
        <pc:chgData name="宮島 達則 博報堂 二マーケ 二プラ三" userId="9af91ba1-7383-4752-94fc-951643717a38" providerId="ADAL" clId="{814D3397-F1C4-4149-B3F7-E176A3558C48}" dt="2022-02-21T09:14:02.290" v="1293" actId="403"/>
        <pc:sldMkLst>
          <pc:docMk/>
          <pc:sldMk cId="3066226890" sldId="358"/>
        </pc:sldMkLst>
        <pc:spChg chg="mod">
          <ac:chgData name="宮島 達則 博報堂 二マーケ 二プラ三" userId="9af91ba1-7383-4752-94fc-951643717a38" providerId="ADAL" clId="{814D3397-F1C4-4149-B3F7-E176A3558C48}" dt="2022-02-21T09:13:56.800" v="1291" actId="403"/>
          <ac:spMkLst>
            <pc:docMk/>
            <pc:sldMk cId="3066226890" sldId="358"/>
            <ac:spMk id="2" creationId="{A7302D48-E334-4898-B194-4BD9D6283FD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4:02.290" v="1293" actId="403"/>
          <ac:spMkLst>
            <pc:docMk/>
            <pc:sldMk cId="3066226890" sldId="358"/>
            <ac:spMk id="10" creationId="{1CEA995D-EE84-48F0-B7BB-274895FC561E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4:02.290" v="1293" actId="403"/>
          <ac:spMkLst>
            <pc:docMk/>
            <pc:sldMk cId="3066226890" sldId="358"/>
            <ac:spMk id="11" creationId="{6D71CA6A-6727-4C83-9180-598C848E9D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4:02.290" v="1293" actId="403"/>
          <ac:spMkLst>
            <pc:docMk/>
            <pc:sldMk cId="3066226890" sldId="358"/>
            <ac:spMk id="12" creationId="{B03B8068-D51E-4CD2-80BA-98EFD7263616}"/>
          </ac:spMkLst>
        </pc:spChg>
      </pc:sldChg>
      <pc:sldChg chg="modSp ord">
        <pc:chgData name="宮島 達則 博報堂 二マーケ 二プラ三" userId="9af91ba1-7383-4752-94fc-951643717a38" providerId="ADAL" clId="{814D3397-F1C4-4149-B3F7-E176A3558C48}" dt="2022-02-21T09:14:18.942" v="1295" actId="14100"/>
        <pc:sldMkLst>
          <pc:docMk/>
          <pc:sldMk cId="332988635" sldId="360"/>
        </pc:sldMkLst>
        <pc:spChg chg="mod">
          <ac:chgData name="宮島 達則 博報堂 二マーケ 二プラ三" userId="9af91ba1-7383-4752-94fc-951643717a38" providerId="ADAL" clId="{814D3397-F1C4-4149-B3F7-E176A3558C48}" dt="2022-02-21T09:14:13.121" v="1294" actId="255"/>
          <ac:spMkLst>
            <pc:docMk/>
            <pc:sldMk cId="332988635" sldId="360"/>
            <ac:spMk id="2" creationId="{A7302D48-E334-4898-B194-4BD9D6283FD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4:18.942" v="1295" actId="14100"/>
          <ac:spMkLst>
            <pc:docMk/>
            <pc:sldMk cId="332988635" sldId="360"/>
            <ac:spMk id="10" creationId="{1CEA995D-EE84-48F0-B7BB-274895FC561E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4:18.942" v="1295" actId="14100"/>
          <ac:spMkLst>
            <pc:docMk/>
            <pc:sldMk cId="332988635" sldId="360"/>
            <ac:spMk id="11" creationId="{6D71CA6A-6727-4C83-9180-598C848E9D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4:18.942" v="1295" actId="14100"/>
          <ac:spMkLst>
            <pc:docMk/>
            <pc:sldMk cId="332988635" sldId="360"/>
            <ac:spMk id="12" creationId="{B03B8068-D51E-4CD2-80BA-98EFD7263616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9:26:26.214" v="1296" actId="255"/>
        <pc:sldMkLst>
          <pc:docMk/>
          <pc:sldMk cId="4246691138" sldId="362"/>
        </pc:sldMkLst>
        <pc:spChg chg="mod">
          <ac:chgData name="宮島 達則 博報堂 二マーケ 二プラ三" userId="9af91ba1-7383-4752-94fc-951643717a38" providerId="ADAL" clId="{814D3397-F1C4-4149-B3F7-E176A3558C48}" dt="2022-02-21T09:26:26.214" v="1296" actId="255"/>
          <ac:spMkLst>
            <pc:docMk/>
            <pc:sldMk cId="4246691138" sldId="362"/>
            <ac:spMk id="2" creationId="{A7302D48-E334-4898-B194-4BD9D6283FD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26:26.214" v="1296" actId="255"/>
          <ac:spMkLst>
            <pc:docMk/>
            <pc:sldMk cId="4246691138" sldId="362"/>
            <ac:spMk id="10" creationId="{1CEA995D-EE84-48F0-B7BB-274895FC561E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26:26.214" v="1296" actId="255"/>
          <ac:spMkLst>
            <pc:docMk/>
            <pc:sldMk cId="4246691138" sldId="362"/>
            <ac:spMk id="11" creationId="{6D71CA6A-6727-4C83-9180-598C848E9D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26:26.214" v="1296" actId="255"/>
          <ac:spMkLst>
            <pc:docMk/>
            <pc:sldMk cId="4246691138" sldId="362"/>
            <ac:spMk id="12" creationId="{B03B8068-D51E-4CD2-80BA-98EFD7263616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13:25:52.958" v="2971"/>
        <pc:sldMkLst>
          <pc:docMk/>
          <pc:sldMk cId="628968231" sldId="363"/>
        </pc:sldMkLst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628968231" sldId="363"/>
            <ac:spMk id="2" creationId="{A08B8C8E-DA03-4CE4-B1DC-1D93F566C39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27:15.193" v="1303" actId="403"/>
          <ac:spMkLst>
            <pc:docMk/>
            <pc:sldMk cId="628968231" sldId="363"/>
            <ac:spMk id="6" creationId="{08D4E29E-CDC6-4F5E-A5A0-0B6AE07F8482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27:15.193" v="1303" actId="403"/>
          <ac:spMkLst>
            <pc:docMk/>
            <pc:sldMk cId="628968231" sldId="363"/>
            <ac:spMk id="8" creationId="{4B83596F-87F1-42B4-A23E-BEC94E0FCF0B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34:31.449" v="510" actId="20577"/>
        <pc:sldMkLst>
          <pc:docMk/>
          <pc:sldMk cId="851048400" sldId="364"/>
        </pc:sldMkLst>
        <pc:spChg chg="mod">
          <ac:chgData name="宮島 達則 博報堂 二マーケ 二プラ三" userId="9af91ba1-7383-4752-94fc-951643717a38" providerId="ADAL" clId="{814D3397-F1C4-4149-B3F7-E176A3558C48}" dt="2022-02-21T06:34:31.449" v="510" actId="20577"/>
          <ac:spMkLst>
            <pc:docMk/>
            <pc:sldMk cId="851048400" sldId="364"/>
            <ac:spMk id="3" creationId="{AAFA8BB9-C57B-41DE-9B83-86F1D08CD98E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12:57:07.143" v="2375"/>
        <pc:sldMkLst>
          <pc:docMk/>
          <pc:sldMk cId="3968505006" sldId="365"/>
        </pc:sldMkLst>
        <pc:spChg chg="mod">
          <ac:chgData name="宮島 達則 博報堂 二マーケ 二プラ三" userId="9af91ba1-7383-4752-94fc-951643717a38" providerId="ADAL" clId="{814D3397-F1C4-4149-B3F7-E176A3558C48}" dt="2022-02-21T12:57:07.143" v="2375"/>
          <ac:spMkLst>
            <pc:docMk/>
            <pc:sldMk cId="3968505006" sldId="365"/>
            <ac:spMk id="2" creationId="{6A91C5E8-54F5-4D7D-8422-C0903B1D1FC5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1431943805" sldId="366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1431943805" sldId="366"/>
            <ac:spMk id="2" creationId="{6A6ADAB3-1D4A-4BD8-AE08-C7AFA8BFD782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1431943805" sldId="366"/>
            <ac:spMk id="4" creationId="{8BD0389C-384B-4124-8748-7EFEB382B86D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9:28:09.350" v="1315" actId="403"/>
        <pc:sldMkLst>
          <pc:docMk/>
          <pc:sldMk cId="2996313791" sldId="367"/>
        </pc:sldMkLst>
        <pc:spChg chg="mod">
          <ac:chgData name="宮島 達則 博報堂 二マーケ 二プラ三" userId="9af91ba1-7383-4752-94fc-951643717a38" providerId="ADAL" clId="{814D3397-F1C4-4149-B3F7-E176A3558C48}" dt="2022-02-21T09:28:09.350" v="1315" actId="403"/>
          <ac:spMkLst>
            <pc:docMk/>
            <pc:sldMk cId="2996313791" sldId="367"/>
            <ac:spMk id="2" creationId="{6A6ADAB3-1D4A-4BD8-AE08-C7AFA8BFD782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34:47.588" v="512" actId="20577"/>
        <pc:sldMkLst>
          <pc:docMk/>
          <pc:sldMk cId="1527254776" sldId="368"/>
        </pc:sldMkLst>
        <pc:spChg chg="mod">
          <ac:chgData name="宮島 達則 博報堂 二マーケ 二プラ三" userId="9af91ba1-7383-4752-94fc-951643717a38" providerId="ADAL" clId="{814D3397-F1C4-4149-B3F7-E176A3558C48}" dt="2022-02-21T06:34:47.588" v="512" actId="20577"/>
          <ac:spMkLst>
            <pc:docMk/>
            <pc:sldMk cId="1527254776" sldId="368"/>
            <ac:spMk id="2" creationId="{B667EA98-25B7-4965-8C26-B1C7DC9268C4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6:58:09.571" v="742" actId="20577"/>
        <pc:sldMkLst>
          <pc:docMk/>
          <pc:sldMk cId="4076599926" sldId="372"/>
        </pc:sldMkLst>
        <pc:spChg chg="mod">
          <ac:chgData name="宮島 達則 博報堂 二マーケ 二プラ三" userId="9af91ba1-7383-4752-94fc-951643717a38" providerId="ADAL" clId="{814D3397-F1C4-4149-B3F7-E176A3558C48}" dt="2022-02-21T06:58:09.571" v="742" actId="20577"/>
          <ac:spMkLst>
            <pc:docMk/>
            <pc:sldMk cId="4076599926" sldId="372"/>
            <ac:spMk id="2" creationId="{6A91C5E8-54F5-4D7D-8422-C0903B1D1FC5}"/>
          </ac:spMkLst>
        </pc:spChg>
      </pc:sldChg>
      <pc:sldChg chg="modSp or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3947593013" sldId="373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947593013" sldId="373"/>
            <ac:spMk id="2" creationId="{7B36D977-563D-420D-9558-252F0712DD38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09:46:06.251" v="1564"/>
        <pc:sldMkLst>
          <pc:docMk/>
          <pc:sldMk cId="2652557913" sldId="374"/>
        </pc:sldMkLst>
        <pc:spChg chg="mod">
          <ac:chgData name="宮島 達則 博報堂 二マーケ 二プラ三" userId="9af91ba1-7383-4752-94fc-951643717a38" providerId="ADAL" clId="{814D3397-F1C4-4149-B3F7-E176A3558C48}" dt="2022-02-21T09:46:06.251" v="1564"/>
          <ac:spMkLst>
            <pc:docMk/>
            <pc:sldMk cId="2652557913" sldId="374"/>
            <ac:spMk id="2" creationId="{6A91C5E8-54F5-4D7D-8422-C0903B1D1FC5}"/>
          </ac:spMkLst>
        </pc:spChg>
      </pc:sldChg>
      <pc:sldChg chg="addSp modSp">
        <pc:chgData name="宮島 達則 博報堂 二マーケ 二プラ三" userId="9af91ba1-7383-4752-94fc-951643717a38" providerId="ADAL" clId="{814D3397-F1C4-4149-B3F7-E176A3558C48}" dt="2022-02-21T09:53:17.460" v="1646" actId="207"/>
        <pc:sldMkLst>
          <pc:docMk/>
          <pc:sldMk cId="2175729253" sldId="375"/>
        </pc:sldMkLst>
        <pc:spChg chg="mod">
          <ac:chgData name="宮島 達則 博報堂 二マーケ 二プラ三" userId="9af91ba1-7383-4752-94fc-951643717a38" providerId="ADAL" clId="{814D3397-F1C4-4149-B3F7-E176A3558C48}" dt="2022-02-21T09:51:26.536" v="1629" actId="207"/>
          <ac:spMkLst>
            <pc:docMk/>
            <pc:sldMk cId="2175729253" sldId="375"/>
            <ac:spMk id="2" creationId="{45DE89D6-00DD-4331-98D6-98CD24E9D4A8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09:50:47.756" v="1619" actId="208"/>
          <ac:spMkLst>
            <pc:docMk/>
            <pc:sldMk cId="2175729253" sldId="375"/>
            <ac:spMk id="5" creationId="{B9A5A8EA-7481-4768-8617-17722E6D992C}"/>
          </ac:spMkLst>
        </pc:spChg>
        <pc:spChg chg="add mod ord">
          <ac:chgData name="宮島 達則 博報堂 二マーケ 二プラ三" userId="9af91ba1-7383-4752-94fc-951643717a38" providerId="ADAL" clId="{814D3397-F1C4-4149-B3F7-E176A3558C48}" dt="2022-02-21T09:53:17.460" v="1646" actId="207"/>
          <ac:spMkLst>
            <pc:docMk/>
            <pc:sldMk cId="2175729253" sldId="375"/>
            <ac:spMk id="6" creationId="{6AACC921-B727-473D-8D27-C5FEA25FD6E5}"/>
          </ac:spMkLst>
        </pc:spChg>
        <pc:picChg chg="add mod ord">
          <ac:chgData name="宮島 達則 博報堂 二マーケ 二プラ三" userId="9af91ba1-7383-4752-94fc-951643717a38" providerId="ADAL" clId="{814D3397-F1C4-4149-B3F7-E176A3558C48}" dt="2022-02-21T09:51:20.479" v="1628" actId="1076"/>
          <ac:picMkLst>
            <pc:docMk/>
            <pc:sldMk cId="2175729253" sldId="375"/>
            <ac:picMk id="4" creationId="{31988A5B-681E-4F13-BA61-32A34451411E}"/>
          </ac:picMkLst>
        </pc:picChg>
      </pc:sldChg>
      <pc:sldChg chg="modSp">
        <pc:chgData name="宮島 達則 博報堂 二マーケ 二プラ三" userId="9af91ba1-7383-4752-94fc-951643717a38" providerId="ADAL" clId="{814D3397-F1C4-4149-B3F7-E176A3558C48}" dt="2022-02-21T12:49:04.856" v="2183" actId="403"/>
        <pc:sldMkLst>
          <pc:docMk/>
          <pc:sldMk cId="2924003816" sldId="378"/>
        </pc:sldMkLst>
        <pc:spChg chg="mod">
          <ac:chgData name="宮島 達則 博報堂 二マーケ 二プラ三" userId="9af91ba1-7383-4752-94fc-951643717a38" providerId="ADAL" clId="{814D3397-F1C4-4149-B3F7-E176A3558C48}" dt="2022-02-21T12:49:04.856" v="2183" actId="403"/>
          <ac:spMkLst>
            <pc:docMk/>
            <pc:sldMk cId="2924003816" sldId="378"/>
            <ac:spMk id="2" creationId="{6A91C5E8-54F5-4D7D-8422-C0903B1D1FC5}"/>
          </ac:spMkLst>
        </pc:spChg>
      </pc:sldChg>
      <pc:sldChg chg="addSp delSp modSp">
        <pc:chgData name="宮島 達則 博報堂 二マーケ 二プラ三" userId="9af91ba1-7383-4752-94fc-951643717a38" providerId="ADAL" clId="{814D3397-F1C4-4149-B3F7-E176A3558C48}" dt="2022-02-21T07:13:00.620" v="958" actId="1076"/>
        <pc:sldMkLst>
          <pc:docMk/>
          <pc:sldMk cId="1326372785" sldId="381"/>
        </pc:sldMkLst>
        <pc:spChg chg="mod">
          <ac:chgData name="宮島 達則 博報堂 二マーケ 二プラ三" userId="9af91ba1-7383-4752-94fc-951643717a38" providerId="ADAL" clId="{814D3397-F1C4-4149-B3F7-E176A3558C48}" dt="2022-02-21T07:12:25.304" v="949" actId="164"/>
          <ac:spMkLst>
            <pc:docMk/>
            <pc:sldMk cId="1326372785" sldId="381"/>
            <ac:spMk id="3" creationId="{541B73B2-6870-484C-BDAB-6D9AAEB716A8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7:11:27.336" v="925" actId="1076"/>
          <ac:spMkLst>
            <pc:docMk/>
            <pc:sldMk cId="1326372785" sldId="381"/>
            <ac:spMk id="4" creationId="{E3F9B4E2-DC54-4E16-B074-B19F83B851B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7:12:41.766" v="954" actId="1076"/>
          <ac:spMkLst>
            <pc:docMk/>
            <pc:sldMk cId="1326372785" sldId="381"/>
            <ac:spMk id="5" creationId="{777903DA-313B-482D-8663-32B0EA87B33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7:13:00.620" v="958" actId="1076"/>
          <ac:spMkLst>
            <pc:docMk/>
            <pc:sldMk cId="1326372785" sldId="381"/>
            <ac:spMk id="6" creationId="{0975EF2F-2708-4242-AB59-407F50B4E5B0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7:11:03.857" v="920" actId="478"/>
          <ac:spMkLst>
            <pc:docMk/>
            <pc:sldMk cId="1326372785" sldId="381"/>
            <ac:spMk id="7" creationId="{2D0D7052-63B0-404E-94A5-5DE192B4AFB2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7:11:03.857" v="920" actId="478"/>
          <ac:spMkLst>
            <pc:docMk/>
            <pc:sldMk cId="1326372785" sldId="381"/>
            <ac:spMk id="8" creationId="{7C59523F-7FE1-4FA2-9E01-51E76ED58AFA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7:11:03.857" v="920" actId="478"/>
          <ac:spMkLst>
            <pc:docMk/>
            <pc:sldMk cId="1326372785" sldId="381"/>
            <ac:spMk id="9" creationId="{CF11B6CF-3C4A-4FC9-80BB-19E3DA9268E5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7:11:03.857" v="920" actId="478"/>
          <ac:spMkLst>
            <pc:docMk/>
            <pc:sldMk cId="1326372785" sldId="381"/>
            <ac:spMk id="10" creationId="{C1C19447-8B78-48C2-A4F5-7D48F460F49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7:12:25.304" v="949" actId="164"/>
          <ac:spMkLst>
            <pc:docMk/>
            <pc:sldMk cId="1326372785" sldId="381"/>
            <ac:spMk id="13" creationId="{43D45570-EB5B-41AC-AD9F-9E814A2C4B3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7:11:27.336" v="925" actId="1076"/>
          <ac:spMkLst>
            <pc:docMk/>
            <pc:sldMk cId="1326372785" sldId="381"/>
            <ac:spMk id="15" creationId="{FEBA5AE5-6E22-4277-9547-7E0325F46FA7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7:11:03.857" v="920" actId="478"/>
          <ac:spMkLst>
            <pc:docMk/>
            <pc:sldMk cId="1326372785" sldId="381"/>
            <ac:spMk id="16" creationId="{447AED8F-9B39-4333-8456-DE3BAF9165AE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7:12:34.102" v="952" actId="12789"/>
          <ac:spMkLst>
            <pc:docMk/>
            <pc:sldMk cId="1326372785" sldId="381"/>
            <ac:spMk id="17" creationId="{9B4E9837-9708-4F5E-A5EA-0E2874F69E18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7:11:03.857" v="920" actId="478"/>
          <ac:spMkLst>
            <pc:docMk/>
            <pc:sldMk cId="1326372785" sldId="381"/>
            <ac:spMk id="18" creationId="{5FC3D7CB-3D79-4FA9-A76D-A939D7982F32}"/>
          </ac:spMkLst>
        </pc:spChg>
        <pc:grpChg chg="add mod">
          <ac:chgData name="宮島 達則 博報堂 二マーケ 二プラ三" userId="9af91ba1-7383-4752-94fc-951643717a38" providerId="ADAL" clId="{814D3397-F1C4-4149-B3F7-E176A3558C48}" dt="2022-02-21T07:12:27.683" v="950" actId="12788"/>
          <ac:grpSpMkLst>
            <pc:docMk/>
            <pc:sldMk cId="1326372785" sldId="381"/>
            <ac:grpSpMk id="2" creationId="{152C0FF2-929B-4554-8598-F272CB187E56}"/>
          </ac:grpSpMkLst>
        </pc:grpChg>
      </pc:sldChg>
      <pc:sldChg chg="modSp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292970026" sldId="386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292970026" sldId="386"/>
            <ac:spMk id="2" creationId="{45DE89D6-00DD-4331-98D6-98CD24E9D4A8}"/>
          </ac:spMkLst>
        </pc:spChg>
      </pc:sldChg>
      <pc:sldChg chg="modSp">
        <pc:chgData name="宮島 達則 博報堂 二マーケ 二プラ三" userId="9af91ba1-7383-4752-94fc-951643717a38" providerId="ADAL" clId="{814D3397-F1C4-4149-B3F7-E176A3558C48}" dt="2022-02-21T13:21:45.005" v="2962" actId="403"/>
        <pc:sldMkLst>
          <pc:docMk/>
          <pc:sldMk cId="2901159593" sldId="387"/>
        </pc:sldMkLst>
        <pc:spChg chg="mod">
          <ac:chgData name="宮島 達則 博報堂 二マーケ 二プラ三" userId="9af91ba1-7383-4752-94fc-951643717a38" providerId="ADAL" clId="{814D3397-F1C4-4149-B3F7-E176A3558C48}" dt="2022-02-21T13:21:45.005" v="2962" actId="403"/>
          <ac:spMkLst>
            <pc:docMk/>
            <pc:sldMk cId="2901159593" sldId="387"/>
            <ac:spMk id="2" creationId="{6A91C5E8-54F5-4D7D-8422-C0903B1D1FC5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6:29:20.794" v="324"/>
        <pc:sldMkLst>
          <pc:docMk/>
          <pc:sldMk cId="4136688543" sldId="399"/>
        </pc:sldMkLst>
        <pc:spChg chg="mod">
          <ac:chgData name="宮島 達則 博報堂 二マーケ 二プラ三" userId="9af91ba1-7383-4752-94fc-951643717a38" providerId="ADAL" clId="{814D3397-F1C4-4149-B3F7-E176A3558C48}" dt="2022-02-21T06:29:20.794" v="324"/>
          <ac:spMkLst>
            <pc:docMk/>
            <pc:sldMk cId="4136688543" sldId="399"/>
            <ac:spMk id="2" creationId="{BC1E9C67-28B3-4932-8406-7377906819A3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2:37:08.768" v="1734" actId="404"/>
        <pc:sldMkLst>
          <pc:docMk/>
          <pc:sldMk cId="541800824" sldId="400"/>
        </pc:sldMkLst>
        <pc:spChg chg="mod">
          <ac:chgData name="宮島 達則 博報堂 二マーケ 二プラ三" userId="9af91ba1-7383-4752-94fc-951643717a38" providerId="ADAL" clId="{814D3397-F1C4-4149-B3F7-E176A3558C48}" dt="2022-02-21T12:37:08.768" v="1734" actId="404"/>
          <ac:spMkLst>
            <pc:docMk/>
            <pc:sldMk cId="541800824" sldId="400"/>
            <ac:spMk id="2" creationId="{0E63E1F2-0C40-426A-A5B2-7ECFF7FFEF22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1:33.694" v="2956" actId="20577"/>
        <pc:sldMkLst>
          <pc:docMk/>
          <pc:sldMk cId="386039132" sldId="401"/>
        </pc:sldMkLst>
        <pc:spChg chg="mod">
          <ac:chgData name="宮島 達則 博報堂 二マーケ 二プラ三" userId="9af91ba1-7383-4752-94fc-951643717a38" providerId="ADAL" clId="{814D3397-F1C4-4149-B3F7-E176A3558C48}" dt="2022-02-21T13:21:33.694" v="2956" actId="20577"/>
          <ac:spMkLst>
            <pc:docMk/>
            <pc:sldMk cId="386039132" sldId="401"/>
            <ac:spMk id="2" creationId="{45DE89D6-00DD-4331-98D6-98CD24E9D4A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6:36:25.431" v="563"/>
        <pc:sldMkLst>
          <pc:docMk/>
          <pc:sldMk cId="3421787644" sldId="402"/>
        </pc:sldMkLst>
        <pc:spChg chg="mod">
          <ac:chgData name="宮島 達則 博報堂 二マーケ 二プラ三" userId="9af91ba1-7383-4752-94fc-951643717a38" providerId="ADAL" clId="{814D3397-F1C4-4149-B3F7-E176A3558C48}" dt="2022-02-21T06:36:25.431" v="563"/>
          <ac:spMkLst>
            <pc:docMk/>
            <pc:sldMk cId="3421787644" sldId="402"/>
            <ac:spMk id="2" creationId="{BC1E9C67-28B3-4932-8406-7377906819A3}"/>
          </ac:spMkLst>
        </pc:spChg>
      </pc:sldChg>
      <pc:sldChg chg="addSp modSp add">
        <pc:chgData name="宮島 達則 博報堂 二マーケ 二プラ三" userId="9af91ba1-7383-4752-94fc-951643717a38" providerId="ADAL" clId="{814D3397-F1C4-4149-B3F7-E176A3558C48}" dt="2022-02-21T06:36:40.874" v="614" actId="12789"/>
        <pc:sldMkLst>
          <pc:docMk/>
          <pc:sldMk cId="1463011783" sldId="403"/>
        </pc:sldMkLst>
        <pc:spChg chg="add mod">
          <ac:chgData name="宮島 達則 博報堂 二マーケ 二プラ三" userId="9af91ba1-7383-4752-94fc-951643717a38" providerId="ADAL" clId="{814D3397-F1C4-4149-B3F7-E176A3558C48}" dt="2022-02-21T06:36:40.874" v="614" actId="12789"/>
          <ac:spMkLst>
            <pc:docMk/>
            <pc:sldMk cId="1463011783" sldId="403"/>
            <ac:spMk id="2" creationId="{0BE5F772-D7EF-47CC-8DF0-4B1D7E5C0D29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6:36:46.260" v="637"/>
        <pc:sldMkLst>
          <pc:docMk/>
          <pc:sldMk cId="21568916" sldId="404"/>
        </pc:sldMkLst>
        <pc:spChg chg="mod">
          <ac:chgData name="宮島 達則 博報堂 二マーケ 二プラ三" userId="9af91ba1-7383-4752-94fc-951643717a38" providerId="ADAL" clId="{814D3397-F1C4-4149-B3F7-E176A3558C48}" dt="2022-02-21T06:36:46.260" v="637"/>
          <ac:spMkLst>
            <pc:docMk/>
            <pc:sldMk cId="21568916" sldId="404"/>
            <ac:spMk id="2" creationId="{0BE5F772-D7EF-47CC-8DF0-4B1D7E5C0D29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2:46:05.751" v="2179" actId="208"/>
        <pc:sldMkLst>
          <pc:docMk/>
          <pc:sldMk cId="704557572" sldId="405"/>
        </pc:sldMkLst>
        <pc:spChg chg="mod">
          <ac:chgData name="宮島 達則 博報堂 二マーケ 二プラ三" userId="9af91ba1-7383-4752-94fc-951643717a38" providerId="ADAL" clId="{814D3397-F1C4-4149-B3F7-E176A3558C48}" dt="2022-02-21T09:27:36.586" v="1308" actId="14100"/>
          <ac:spMkLst>
            <pc:docMk/>
            <pc:sldMk cId="704557572" sldId="405"/>
            <ac:spMk id="2" creationId="{581D48F6-2288-4980-8E27-3645324451E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2:46:05.751" v="2179" actId="208"/>
          <ac:spMkLst>
            <pc:docMk/>
            <pc:sldMk cId="704557572" sldId="405"/>
            <ac:spMk id="3" creationId="{1C3AFD36-6812-4774-ADCA-91122762A20F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6:59:43.124" v="786"/>
        <pc:sldMkLst>
          <pc:docMk/>
          <pc:sldMk cId="1828271713" sldId="408"/>
        </pc:sldMkLst>
        <pc:spChg chg="mod">
          <ac:chgData name="宮島 達則 博報堂 二マーケ 二プラ三" userId="9af91ba1-7383-4752-94fc-951643717a38" providerId="ADAL" clId="{814D3397-F1C4-4149-B3F7-E176A3558C48}" dt="2022-02-21T06:59:43.124" v="786"/>
          <ac:spMkLst>
            <pc:docMk/>
            <pc:sldMk cId="1828271713" sldId="408"/>
            <ac:spMk id="2" creationId="{6A91C5E8-54F5-4D7D-8422-C0903B1D1FC5}"/>
          </ac:spMkLst>
        </pc:spChg>
      </pc:sldChg>
      <pc:sldChg chg="add">
        <pc:chgData name="宮島 達則 博報堂 二マーケ 二プラ三" userId="9af91ba1-7383-4752-94fc-951643717a38" providerId="ADAL" clId="{814D3397-F1C4-4149-B3F7-E176A3558C48}" dt="2022-02-21T06:59:51.361" v="787"/>
        <pc:sldMkLst>
          <pc:docMk/>
          <pc:sldMk cId="1829059334" sldId="409"/>
        </pc:sldMkLst>
      </pc:sldChg>
      <pc:sldChg chg="add">
        <pc:chgData name="宮島 達則 博報堂 二マーケ 二プラ三" userId="9af91ba1-7383-4752-94fc-951643717a38" providerId="ADAL" clId="{814D3397-F1C4-4149-B3F7-E176A3558C48}" dt="2022-02-21T06:59:51.361" v="787"/>
        <pc:sldMkLst>
          <pc:docMk/>
          <pc:sldMk cId="1826641933" sldId="410"/>
        </pc:sldMkLst>
      </pc:sldChg>
      <pc:sldChg chg="modSp add">
        <pc:chgData name="宮島 達則 博報堂 二マーケ 二プラ三" userId="9af91ba1-7383-4752-94fc-951643717a38" providerId="ADAL" clId="{814D3397-F1C4-4149-B3F7-E176A3558C48}" dt="2022-02-21T08:43:13.871" v="1076" actId="12788"/>
        <pc:sldMkLst>
          <pc:docMk/>
          <pc:sldMk cId="845835430" sldId="413"/>
        </pc:sldMkLst>
        <pc:spChg chg="mod">
          <ac:chgData name="宮島 達則 博報堂 二マーケ 二プラ三" userId="9af91ba1-7383-4752-94fc-951643717a38" providerId="ADAL" clId="{814D3397-F1C4-4149-B3F7-E176A3558C48}" dt="2022-02-21T08:43:13.871" v="1076" actId="12788"/>
          <ac:spMkLst>
            <pc:docMk/>
            <pc:sldMk cId="845835430" sldId="413"/>
            <ac:spMk id="2" creationId="{DB86F3C6-67B3-433E-A627-077D41CEBE29}"/>
          </ac:spMkLst>
        </pc:spChg>
      </pc:sldChg>
      <pc:sldChg chg="addSp del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4258781593" sldId="415"/>
        </pc:sldMkLst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258781593" sldId="415"/>
            <ac:spMk id="3" creationId="{3EE8097B-F2FF-4661-986F-989881CDF24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4258781593" sldId="415"/>
            <ac:spMk id="4" creationId="{C6E4E7E8-A599-40EB-89BF-04B53456450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4258781593" sldId="415"/>
            <ac:spMk id="5" creationId="{0AF7A633-56CA-4C0B-A2CC-27560C126BF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258781593" sldId="415"/>
            <ac:spMk id="6" creationId="{27D9BE70-A361-4EDB-8B1D-A76322F7D236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4258781593" sldId="415"/>
            <ac:spMk id="7" creationId="{E6FC3EBE-24AD-4E4A-9C0C-4CE32975C3F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258781593" sldId="415"/>
            <ac:spMk id="8" creationId="{BCB58EC5-17B1-4535-B023-AAB31DBD2D54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9" creationId="{1842AA56-05FF-4A60-8D27-4342DEF4040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258781593" sldId="415"/>
            <ac:spMk id="10" creationId="{475BD408-6D45-4119-B8A1-AEF518DC6B6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4258781593" sldId="415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12" creationId="{58B2B90D-526F-4070-9B4D-DA7C56FC9230}"/>
          </ac:spMkLst>
        </pc:spChg>
        <pc:spChg chg="del mod">
          <ac:chgData name="宮島 達則 博報堂 二マーケ 二プラ三" userId="9af91ba1-7383-4752-94fc-951643717a38" providerId="ADAL" clId="{814D3397-F1C4-4149-B3F7-E176A3558C48}" dt="2022-02-21T09:10:18.835" v="1269" actId="478"/>
          <ac:spMkLst>
            <pc:docMk/>
            <pc:sldMk cId="4258781593" sldId="415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258781593" sldId="415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4258781593" sldId="415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4258781593" sldId="415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258781593" sldId="415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4258781593" sldId="415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4258781593" sldId="415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36" creationId="{06A718CC-7017-454D-A8E2-3E4402A369F3}"/>
          </ac:spMkLst>
        </pc:spChg>
        <pc:spChg chg="add">
          <ac:chgData name="宮島 達則 博報堂 二マーケ 二プラ三" userId="9af91ba1-7383-4752-94fc-951643717a38" providerId="ADAL" clId="{814D3397-F1C4-4149-B3F7-E176A3558C48}" dt="2022-02-21T09:10:19.078" v="1270"/>
          <ac:spMkLst>
            <pc:docMk/>
            <pc:sldMk cId="4258781593" sldId="415"/>
            <ac:spMk id="46" creationId="{ED47AA34-EAA0-4248-A8C2-D7D17E72BB7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36.818" v="2969"/>
          <ac:spMkLst>
            <pc:docMk/>
            <pc:sldMk cId="4258781593" sldId="415"/>
            <ac:spMk id="47" creationId="{4697EEB3-1ED3-42B7-A791-DAECDFC7D01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4258781593" sldId="415"/>
            <ac:spMk id="48" creationId="{509A396A-1BD4-4F9D-9643-0F704F3577A9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4258781593" sldId="415"/>
            <ac:spMk id="49" creationId="{8F0991B2-72AC-4881-9F29-EF2140CC70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58781593" sldId="415"/>
            <ac:spMk id="50" creationId="{280A82A3-1620-47EA-85BB-557E70B89ABB}"/>
          </ac:spMkLst>
        </pc:spChg>
        <pc:cxnChg chg="mod">
          <ac:chgData name="宮島 達則 博報堂 二マーケ 二プラ三" userId="9af91ba1-7383-4752-94fc-951643717a38" providerId="ADAL" clId="{814D3397-F1C4-4149-B3F7-E176A3558C48}" dt="2022-02-21T08:50:12.051" v="1112" actId="14100"/>
          <ac:cxnSpMkLst>
            <pc:docMk/>
            <pc:sldMk cId="4258781593" sldId="415"/>
            <ac:cxnSpMk id="40" creationId="{5BBB4C0D-F385-4966-8C63-4B68FD4DCDEC}"/>
          </ac:cxnSpMkLst>
        </pc:cxnChg>
        <pc:cxnChg chg="mod">
          <ac:chgData name="宮島 達則 博報堂 二マーケ 二プラ三" userId="9af91ba1-7383-4752-94fc-951643717a38" providerId="ADAL" clId="{814D3397-F1C4-4149-B3F7-E176A3558C48}" dt="2022-02-21T08:49:59.046" v="1110" actId="14100"/>
          <ac:cxnSpMkLst>
            <pc:docMk/>
            <pc:sldMk cId="4258781593" sldId="415"/>
            <ac:cxnSpMk id="43" creationId="{93459075-EEC8-4008-80C1-5544CE507342}"/>
          </ac:cxnSpMkLst>
        </pc:cxnChg>
        <pc:cxnChg chg="mod">
          <ac:chgData name="宮島 達則 博報堂 二マーケ 二プラ三" userId="9af91ba1-7383-4752-94fc-951643717a38" providerId="ADAL" clId="{814D3397-F1C4-4149-B3F7-E176A3558C48}" dt="2022-02-21T08:49:50.121" v="1108" actId="14100"/>
          <ac:cxnSpMkLst>
            <pc:docMk/>
            <pc:sldMk cId="4258781593" sldId="415"/>
            <ac:cxnSpMk id="45" creationId="{C344D1AE-D96C-4E95-9FD0-F122F8FB0200}"/>
          </ac:cxnSpMkLst>
        </pc:cxnChg>
      </pc:sldChg>
      <pc:sldChg chg="addSp delSp modSp add or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2778584037" sldId="416"/>
        </pc:sldMkLst>
        <pc:spChg chg="add mod ord">
          <ac:chgData name="宮島 達則 博報堂 二マーケ 二プラ三" userId="9af91ba1-7383-4752-94fc-951643717a38" providerId="ADAL" clId="{814D3397-F1C4-4149-B3F7-E176A3558C48}" dt="2022-02-21T08:57:14.573" v="1143" actId="167"/>
          <ac:spMkLst>
            <pc:docMk/>
            <pc:sldMk cId="2778584037" sldId="416"/>
            <ac:spMk id="2" creationId="{D8E044D7-629B-4571-A3FB-4DDD5B9EA9B6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17.884" v="1144" actId="478"/>
          <ac:spMkLst>
            <pc:docMk/>
            <pc:sldMk cId="2778584037" sldId="416"/>
            <ac:spMk id="3" creationId="{3EE8097B-F2FF-4661-986F-989881CDF24B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17.884" v="1144" actId="478"/>
          <ac:spMkLst>
            <pc:docMk/>
            <pc:sldMk cId="2778584037" sldId="416"/>
            <ac:spMk id="4" creationId="{C6E4E7E8-A599-40EB-89BF-04B534564505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17.884" v="1144" actId="478"/>
          <ac:spMkLst>
            <pc:docMk/>
            <pc:sldMk cId="2778584037" sldId="416"/>
            <ac:spMk id="5" creationId="{0AF7A633-56CA-4C0B-A2CC-27560C126BFA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17.884" v="1144" actId="478"/>
          <ac:spMkLst>
            <pc:docMk/>
            <pc:sldMk cId="2778584037" sldId="416"/>
            <ac:spMk id="6" creationId="{27D9BE70-A361-4EDB-8B1D-A76322F7D236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36.213" v="1150" actId="478"/>
          <ac:spMkLst>
            <pc:docMk/>
            <pc:sldMk cId="2778584037" sldId="416"/>
            <ac:spMk id="7" creationId="{E6FC3EBE-24AD-4E4A-9C0C-4CE32975C3FF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36.213" v="1150" actId="478"/>
          <ac:spMkLst>
            <pc:docMk/>
            <pc:sldMk cId="2778584037" sldId="416"/>
            <ac:spMk id="8" creationId="{BCB58EC5-17B1-4535-B023-AAB31DBD2D54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36.213" v="1150" actId="478"/>
          <ac:spMkLst>
            <pc:docMk/>
            <pc:sldMk cId="2778584037" sldId="416"/>
            <ac:spMk id="9" creationId="{1842AA56-05FF-4A60-8D27-4342DEF4040F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36.213" v="1150" actId="478"/>
          <ac:spMkLst>
            <pc:docMk/>
            <pc:sldMk cId="2778584037" sldId="416"/>
            <ac:spMk id="10" creationId="{475BD408-6D45-4119-B8A1-AEF518DC6B6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2778584037" sldId="416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778584037" sldId="416"/>
            <ac:spMk id="12" creationId="{58B2B90D-526F-4070-9B4D-DA7C56FC92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10:03.161" v="1266" actId="404"/>
          <ac:spMkLst>
            <pc:docMk/>
            <pc:sldMk cId="2778584037" sldId="416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778584037" sldId="416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778584037" sldId="416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2778584037" sldId="416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778584037" sldId="416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2778584037" sldId="416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778584037" sldId="416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2778584037" sldId="416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2778584037" sldId="416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778584037" sldId="416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778584037" sldId="416"/>
            <ac:spMk id="36" creationId="{06A718CC-7017-454D-A8E2-3E4402A369F3}"/>
          </ac:spMkLst>
        </pc:spChg>
        <pc:spChg chg="add mod ord">
          <ac:chgData name="宮島 達則 博報堂 二マーケ 二プラ三" userId="9af91ba1-7383-4752-94fc-951643717a38" providerId="ADAL" clId="{814D3397-F1C4-4149-B3F7-E176A3558C48}" dt="2022-02-21T08:57:33.445" v="1149" actId="167"/>
          <ac:spMkLst>
            <pc:docMk/>
            <pc:sldMk cId="2778584037" sldId="416"/>
            <ac:spMk id="41" creationId="{C613BED9-8716-4B4D-A200-08402AA342E2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41.023" v="1151" actId="478"/>
          <ac:spMkLst>
            <pc:docMk/>
            <pc:sldMk cId="2778584037" sldId="416"/>
            <ac:spMk id="47" creationId="{4697EEB3-1ED3-42B7-A791-DAECDFC7D017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41.023" v="1151" actId="478"/>
          <ac:spMkLst>
            <pc:docMk/>
            <pc:sldMk cId="2778584037" sldId="416"/>
            <ac:spMk id="48" creationId="{509A396A-1BD4-4F9D-9643-0F704F3577A9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41.023" v="1151" actId="478"/>
          <ac:spMkLst>
            <pc:docMk/>
            <pc:sldMk cId="2778584037" sldId="416"/>
            <ac:spMk id="49" creationId="{8F0991B2-72AC-4881-9F29-EF2140CC705A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8:57:41.023" v="1151" actId="478"/>
          <ac:spMkLst>
            <pc:docMk/>
            <pc:sldMk cId="2778584037" sldId="416"/>
            <ac:spMk id="50" creationId="{280A82A3-1620-47EA-85BB-557E70B89ABB}"/>
          </ac:spMkLst>
        </pc:spChg>
        <pc:cxnChg chg="del">
          <ac:chgData name="宮島 達則 博報堂 二マーケ 二プラ三" userId="9af91ba1-7383-4752-94fc-951643717a38" providerId="ADAL" clId="{814D3397-F1C4-4149-B3F7-E176A3558C48}" dt="2022-02-21T08:59:21.492" v="1152" actId="478"/>
          <ac:cxnSpMkLst>
            <pc:docMk/>
            <pc:sldMk cId="2778584037" sldId="416"/>
            <ac:cxnSpMk id="39" creationId="{7FE2E730-B30E-4C31-BBA8-E11AD74EDC3F}"/>
          </ac:cxnSpMkLst>
        </pc:cxnChg>
        <pc:cxnChg chg="del">
          <ac:chgData name="宮島 達則 博報堂 二マーケ 二プラ三" userId="9af91ba1-7383-4752-94fc-951643717a38" providerId="ADAL" clId="{814D3397-F1C4-4149-B3F7-E176A3558C48}" dt="2022-02-21T08:57:21.907" v="1145" actId="478"/>
          <ac:cxnSpMkLst>
            <pc:docMk/>
            <pc:sldMk cId="2778584037" sldId="416"/>
            <ac:cxnSpMk id="40" creationId="{5BBB4C0D-F385-4966-8C63-4B68FD4DCDEC}"/>
          </ac:cxnSpMkLst>
        </pc:cxnChg>
        <pc:cxnChg chg="del">
          <ac:chgData name="宮島 達則 博報堂 二マーケ 二プラ三" userId="9af91ba1-7383-4752-94fc-951643717a38" providerId="ADAL" clId="{814D3397-F1C4-4149-B3F7-E176A3558C48}" dt="2022-02-21T08:57:21.907" v="1145" actId="478"/>
          <ac:cxnSpMkLst>
            <pc:docMk/>
            <pc:sldMk cId="2778584037" sldId="416"/>
            <ac:cxnSpMk id="43" creationId="{93459075-EEC8-4008-80C1-5544CE507342}"/>
          </ac:cxnSpMkLst>
        </pc:cxnChg>
        <pc:cxnChg chg="del">
          <ac:chgData name="宮島 達則 博報堂 二マーケ 二プラ三" userId="9af91ba1-7383-4752-94fc-951643717a38" providerId="ADAL" clId="{814D3397-F1C4-4149-B3F7-E176A3558C48}" dt="2022-02-21T08:57:21.907" v="1145" actId="478"/>
          <ac:cxnSpMkLst>
            <pc:docMk/>
            <pc:sldMk cId="2778584037" sldId="416"/>
            <ac:cxnSpMk id="45" creationId="{C344D1AE-D96C-4E95-9FD0-F122F8FB0200}"/>
          </ac:cxnSpMkLst>
        </pc:cxnChg>
      </pc:sldChg>
      <pc:sldChg chg="addSp del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4145584165" sldId="417"/>
        </pc:sldMkLst>
        <pc:spChg chg="mod">
          <ac:chgData name="宮島 達則 博報堂 二マーケ 二プラ三" userId="9af91ba1-7383-4752-94fc-951643717a38" providerId="ADAL" clId="{814D3397-F1C4-4149-B3F7-E176A3558C48}" dt="2022-02-21T09:00:37.657" v="1174" actId="1076"/>
          <ac:spMkLst>
            <pc:docMk/>
            <pc:sldMk cId="4145584165" sldId="417"/>
            <ac:spMk id="2" creationId="{D8E044D7-629B-4571-A3FB-4DDD5B9EA9B6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09:00:41.668" v="1176" actId="1076"/>
          <ac:spMkLst>
            <pc:docMk/>
            <pc:sldMk cId="4145584165" sldId="417"/>
            <ac:spMk id="3" creationId="{D318A2EE-A894-48F4-A043-8F66CDADAAA2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45584165" sldId="417"/>
            <ac:spMk id="4" creationId="{50783B1F-8378-4E22-A1AA-F5CCD29778B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4145584165" sldId="417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45584165" sldId="417"/>
            <ac:spMk id="12" creationId="{58B2B90D-526F-4070-9B4D-DA7C56FC9230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9:10:15.620" v="1267" actId="478"/>
          <ac:spMkLst>
            <pc:docMk/>
            <pc:sldMk cId="4145584165" sldId="417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45584165" sldId="417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145584165" sldId="417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4145584165" sldId="417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45584165" sldId="417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4145584165" sldId="417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4145584165" sldId="417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4145584165" sldId="417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4145584165" sldId="417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45584165" sldId="417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145584165" sldId="417"/>
            <ac:spMk id="36" creationId="{06A718CC-7017-454D-A8E2-3E4402A369F3}"/>
          </ac:spMkLst>
        </pc:spChg>
        <pc:spChg chg="add">
          <ac:chgData name="宮島 達則 博報堂 二マーケ 二プラ三" userId="9af91ba1-7383-4752-94fc-951643717a38" providerId="ADAL" clId="{814D3397-F1C4-4149-B3F7-E176A3558C48}" dt="2022-02-21T09:10:15.853" v="1268"/>
          <ac:spMkLst>
            <pc:docMk/>
            <pc:sldMk cId="4145584165" sldId="417"/>
            <ac:spMk id="37" creationId="{BDA0C94D-BBB3-4DD4-86D5-23B1317979D3}"/>
          </ac:spMkLst>
        </pc:spChg>
      </pc:sldChg>
      <pc:sldChg chg="addSp del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3899769511" sldId="418"/>
        </pc:sldMkLst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899769511" sldId="418"/>
            <ac:spMk id="3" creationId="{3EE8097B-F2FF-4661-986F-989881CDF24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899769511" sldId="418"/>
            <ac:spMk id="4" creationId="{C6E4E7E8-A599-40EB-89BF-04B53456450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899769511" sldId="418"/>
            <ac:spMk id="5" creationId="{0AF7A633-56CA-4C0B-A2CC-27560C126BF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899769511" sldId="418"/>
            <ac:spMk id="6" creationId="{27D9BE70-A361-4EDB-8B1D-A76322F7D236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3899769511" sldId="418"/>
            <ac:spMk id="7" creationId="{E6FC3EBE-24AD-4E4A-9C0C-4CE32975C3F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899769511" sldId="418"/>
            <ac:spMk id="8" creationId="{BCB58EC5-17B1-4535-B023-AAB31DBD2D54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9" creationId="{1842AA56-05FF-4A60-8D27-4342DEF4040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899769511" sldId="418"/>
            <ac:spMk id="10" creationId="{475BD408-6D45-4119-B8A1-AEF518DC6B6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899769511" sldId="418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12" creationId="{58B2B90D-526F-4070-9B4D-DA7C56FC9230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9:10:23.110" v="1271" actId="478"/>
          <ac:spMkLst>
            <pc:docMk/>
            <pc:sldMk cId="3899769511" sldId="418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899769511" sldId="418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899769511" sldId="418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3899769511" sldId="418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899769511" sldId="418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3899769511" sldId="418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899769511" sldId="418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36" creationId="{06A718CC-7017-454D-A8E2-3E4402A369F3}"/>
          </ac:spMkLst>
        </pc:spChg>
        <pc:spChg chg="add">
          <ac:chgData name="宮島 達則 博報堂 二マーケ 二プラ三" userId="9af91ba1-7383-4752-94fc-951643717a38" providerId="ADAL" clId="{814D3397-F1C4-4149-B3F7-E176A3558C48}" dt="2022-02-21T09:10:23.348" v="1272"/>
          <ac:spMkLst>
            <pc:docMk/>
            <pc:sldMk cId="3899769511" sldId="418"/>
            <ac:spMk id="41" creationId="{DA4419BF-260B-4F47-AE22-E6CB1BC15B39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36.818" v="2969"/>
          <ac:spMkLst>
            <pc:docMk/>
            <pc:sldMk cId="3899769511" sldId="418"/>
            <ac:spMk id="47" creationId="{4697EEB3-1ED3-42B7-A791-DAECDFC7D01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899769511" sldId="418"/>
            <ac:spMk id="48" creationId="{509A396A-1BD4-4F9D-9643-0F704F3577A9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899769511" sldId="418"/>
            <ac:spMk id="49" creationId="{8F0991B2-72AC-4881-9F29-EF2140CC70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99769511" sldId="418"/>
            <ac:spMk id="50" creationId="{280A82A3-1620-47EA-85BB-557E70B89ABB}"/>
          </ac:spMkLst>
        </pc:spChg>
      </pc:sldChg>
      <pc:sldChg chg="addSp del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3076400487" sldId="419"/>
        </pc:sldMkLst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076400487" sldId="419"/>
            <ac:spMk id="3" creationId="{3EE8097B-F2FF-4661-986F-989881CDF24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076400487" sldId="419"/>
            <ac:spMk id="4" creationId="{C6E4E7E8-A599-40EB-89BF-04B53456450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076400487" sldId="419"/>
            <ac:spMk id="5" creationId="{0AF7A633-56CA-4C0B-A2CC-27560C126BF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076400487" sldId="419"/>
            <ac:spMk id="6" creationId="{27D9BE70-A361-4EDB-8B1D-A76322F7D236}"/>
          </ac:spMkLst>
        </pc:spChg>
        <pc:spChg chg="mod or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3076400487" sldId="419"/>
            <ac:spMk id="7" creationId="{E6FC3EBE-24AD-4E4A-9C0C-4CE32975C3F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076400487" sldId="419"/>
            <ac:spMk id="8" creationId="{BCB58EC5-17B1-4535-B023-AAB31DBD2D54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9" creationId="{1842AA56-05FF-4A60-8D27-4342DEF4040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076400487" sldId="419"/>
            <ac:spMk id="10" creationId="{475BD408-6D45-4119-B8A1-AEF518DC6B6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076400487" sldId="419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12" creationId="{58B2B90D-526F-4070-9B4D-DA7C56FC9230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9:12:31.959" v="1279" actId="478"/>
          <ac:spMkLst>
            <pc:docMk/>
            <pc:sldMk cId="3076400487" sldId="419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076400487" sldId="419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076400487" sldId="419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3076400487" sldId="419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076400487" sldId="419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3076400487" sldId="419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076400487" sldId="419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36" creationId="{06A718CC-7017-454D-A8E2-3E4402A369F3}"/>
          </ac:spMkLst>
        </pc:spChg>
        <pc:spChg chg="add">
          <ac:chgData name="宮島 達則 博報堂 二マーケ 二プラ三" userId="9af91ba1-7383-4752-94fc-951643717a38" providerId="ADAL" clId="{814D3397-F1C4-4149-B3F7-E176A3558C48}" dt="2022-02-21T09:12:32.207" v="1280"/>
          <ac:spMkLst>
            <pc:docMk/>
            <pc:sldMk cId="3076400487" sldId="419"/>
            <ac:spMk id="41" creationId="{24597D48-FF33-42BA-B2F5-B733E9BE2A8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36.818" v="2969"/>
          <ac:spMkLst>
            <pc:docMk/>
            <pc:sldMk cId="3076400487" sldId="419"/>
            <ac:spMk id="47" creationId="{4697EEB3-1ED3-42B7-A791-DAECDFC7D01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076400487" sldId="419"/>
            <ac:spMk id="48" creationId="{509A396A-1BD4-4F9D-9643-0F704F3577A9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076400487" sldId="419"/>
            <ac:spMk id="49" creationId="{8F0991B2-72AC-4881-9F29-EF2140CC70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076400487" sldId="419"/>
            <ac:spMk id="50" creationId="{280A82A3-1620-47EA-85BB-557E70B89ABB}"/>
          </ac:spMkLst>
        </pc:spChg>
      </pc:sldChg>
      <pc:sldChg chg="addSp del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206872106" sldId="420"/>
        </pc:sldMkLst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06872106" sldId="420"/>
            <ac:spMk id="3" creationId="{3EE8097B-F2FF-4661-986F-989881CDF24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206872106" sldId="420"/>
            <ac:spMk id="4" creationId="{C6E4E7E8-A599-40EB-89BF-04B53456450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206872106" sldId="420"/>
            <ac:spMk id="5" creationId="{0AF7A633-56CA-4C0B-A2CC-27560C126BF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06872106" sldId="420"/>
            <ac:spMk id="6" creationId="{27D9BE70-A361-4EDB-8B1D-A76322F7D236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206872106" sldId="420"/>
            <ac:spMk id="7" creationId="{E6FC3EBE-24AD-4E4A-9C0C-4CE32975C3FF}"/>
          </ac:spMkLst>
        </pc:spChg>
        <pc:spChg chg="mod or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06872106" sldId="420"/>
            <ac:spMk id="8" creationId="{BCB58EC5-17B1-4535-B023-AAB31DBD2D54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9" creationId="{1842AA56-05FF-4A60-8D27-4342DEF4040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06872106" sldId="420"/>
            <ac:spMk id="10" creationId="{475BD408-6D45-4119-B8A1-AEF518DC6B6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206872106" sldId="420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12" creationId="{58B2B90D-526F-4070-9B4D-DA7C56FC9230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9:12:36.395" v="1281" actId="478"/>
          <ac:spMkLst>
            <pc:docMk/>
            <pc:sldMk cId="206872106" sldId="420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06872106" sldId="420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206872106" sldId="420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206872106" sldId="420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206872106" sldId="420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206872106" sldId="420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206872106" sldId="420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36" creationId="{06A718CC-7017-454D-A8E2-3E4402A369F3}"/>
          </ac:spMkLst>
        </pc:spChg>
        <pc:spChg chg="add">
          <ac:chgData name="宮島 達則 博報堂 二マーケ 二プラ三" userId="9af91ba1-7383-4752-94fc-951643717a38" providerId="ADAL" clId="{814D3397-F1C4-4149-B3F7-E176A3558C48}" dt="2022-02-21T09:12:36.730" v="1282"/>
          <ac:spMkLst>
            <pc:docMk/>
            <pc:sldMk cId="206872106" sldId="420"/>
            <ac:spMk id="41" creationId="{92907808-39DD-4CA2-B222-E0D33C8C2578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36.818" v="2969"/>
          <ac:spMkLst>
            <pc:docMk/>
            <pc:sldMk cId="206872106" sldId="420"/>
            <ac:spMk id="47" creationId="{4697EEB3-1ED3-42B7-A791-DAECDFC7D01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206872106" sldId="420"/>
            <ac:spMk id="48" creationId="{509A396A-1BD4-4F9D-9643-0F704F3577A9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206872106" sldId="420"/>
            <ac:spMk id="49" creationId="{8F0991B2-72AC-4881-9F29-EF2140CC70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206872106" sldId="420"/>
            <ac:spMk id="50" creationId="{280A82A3-1620-47EA-85BB-557E70B89ABB}"/>
          </ac:spMkLst>
        </pc:spChg>
      </pc:sldChg>
      <pc:sldChg chg="addSp del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3184220199" sldId="421"/>
        </pc:sldMkLst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184220199" sldId="421"/>
            <ac:spMk id="3" creationId="{3EE8097B-F2FF-4661-986F-989881CDF24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184220199" sldId="421"/>
            <ac:spMk id="4" creationId="{C6E4E7E8-A599-40EB-89BF-04B53456450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184220199" sldId="421"/>
            <ac:spMk id="5" creationId="{0AF7A633-56CA-4C0B-A2CC-27560C126BF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184220199" sldId="421"/>
            <ac:spMk id="6" creationId="{27D9BE70-A361-4EDB-8B1D-A76322F7D236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3184220199" sldId="421"/>
            <ac:spMk id="7" creationId="{E6FC3EBE-24AD-4E4A-9C0C-4CE32975C3F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184220199" sldId="421"/>
            <ac:spMk id="8" creationId="{BCB58EC5-17B1-4535-B023-AAB31DBD2D54}"/>
          </ac:spMkLst>
        </pc:spChg>
        <pc:spChg chg="mod or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9" creationId="{1842AA56-05FF-4A60-8D27-4342DEF4040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184220199" sldId="421"/>
            <ac:spMk id="10" creationId="{475BD408-6D45-4119-B8A1-AEF518DC6B6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184220199" sldId="421"/>
            <ac:spMk id="11" creationId="{51BE555B-05D2-4B6C-AEF5-9D5E63E8CEF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12" creationId="{58B2B90D-526F-4070-9B4D-DA7C56FC9230}"/>
          </ac:spMkLst>
        </pc:spChg>
        <pc:spChg chg="del">
          <ac:chgData name="宮島 達則 博報堂 二マーケ 二プラ三" userId="9af91ba1-7383-4752-94fc-951643717a38" providerId="ADAL" clId="{814D3397-F1C4-4149-B3F7-E176A3558C48}" dt="2022-02-21T09:12:40.605" v="1283" actId="478"/>
          <ac:spMkLst>
            <pc:docMk/>
            <pc:sldMk cId="3184220199" sldId="421"/>
            <ac:spMk id="15" creationId="{93E6B2D5-DF3D-4A6E-84B8-5C26DB98D82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18" creationId="{6DAC51FC-860A-4B03-BA08-C5AF42A79C4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184220199" sldId="421"/>
            <ac:spMk id="28" creationId="{060CBE82-D769-452E-A431-A04DD4EC33A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184220199" sldId="421"/>
            <ac:spMk id="29" creationId="{AC391843-3745-41ED-8ACC-969105B6816F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30" creationId="{EA9E199B-068B-4745-84C7-D349281980F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44.469" v="2970"/>
          <ac:spMkLst>
            <pc:docMk/>
            <pc:sldMk cId="3184220199" sldId="421"/>
            <ac:spMk id="31" creationId="{19EAE758-9146-4714-853B-5B6368BD1B0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28.660" v="2968"/>
          <ac:spMkLst>
            <pc:docMk/>
            <pc:sldMk cId="3184220199" sldId="421"/>
            <ac:spMk id="32" creationId="{6DD41D61-6EF8-47E7-BA7A-92EEDFB1E69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06.715" v="2966"/>
          <ac:spMkLst>
            <pc:docMk/>
            <pc:sldMk cId="3184220199" sldId="421"/>
            <ac:spMk id="33" creationId="{C176D49A-2C6A-4F3F-8FC6-B0270F092FC3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184220199" sldId="421"/>
            <ac:spMk id="34" creationId="{DDD12A8F-692B-4B37-AE44-DE4E81BCF330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35" creationId="{9880FF0F-AD39-4E41-B5E9-EEA235CC6061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36" creationId="{06A718CC-7017-454D-A8E2-3E4402A369F3}"/>
          </ac:spMkLst>
        </pc:spChg>
        <pc:spChg chg="add">
          <ac:chgData name="宮島 達則 博報堂 二マーケ 二プラ三" userId="9af91ba1-7383-4752-94fc-951643717a38" providerId="ADAL" clId="{814D3397-F1C4-4149-B3F7-E176A3558C48}" dt="2022-02-21T09:12:40.790" v="1284"/>
          <ac:spMkLst>
            <pc:docMk/>
            <pc:sldMk cId="3184220199" sldId="421"/>
            <ac:spMk id="41" creationId="{669D5B6A-5EA3-440D-8231-6269A818EB92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36.818" v="2969"/>
          <ac:spMkLst>
            <pc:docMk/>
            <pc:sldMk cId="3184220199" sldId="421"/>
            <ac:spMk id="47" creationId="{4697EEB3-1ED3-42B7-A791-DAECDFC7D017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3184220199" sldId="421"/>
            <ac:spMk id="48" creationId="{509A396A-1BD4-4F9D-9643-0F704F3577A9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5:52.958" v="2971"/>
          <ac:spMkLst>
            <pc:docMk/>
            <pc:sldMk cId="3184220199" sldId="421"/>
            <ac:spMk id="49" creationId="{8F0991B2-72AC-4881-9F29-EF2140CC705A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184220199" sldId="421"/>
            <ac:spMk id="50" creationId="{280A82A3-1620-47EA-85BB-557E70B89ABB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9:44:52.222" v="1512" actId="208"/>
        <pc:sldMkLst>
          <pc:docMk/>
          <pc:sldMk cId="2192393225" sldId="422"/>
        </pc:sldMkLst>
        <pc:spChg chg="mod">
          <ac:chgData name="宮島 達則 博報堂 二マーケ 二プラ三" userId="9af91ba1-7383-4752-94fc-951643717a38" providerId="ADAL" clId="{814D3397-F1C4-4149-B3F7-E176A3558C48}" dt="2022-02-21T09:29:29.432" v="1435" actId="20577"/>
          <ac:spMkLst>
            <pc:docMk/>
            <pc:sldMk cId="2192393225" sldId="422"/>
            <ac:spMk id="2" creationId="{581D48F6-2288-4980-8E27-3645324451E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44:52.222" v="1512" actId="208"/>
          <ac:spMkLst>
            <pc:docMk/>
            <pc:sldMk cId="2192393225" sldId="422"/>
            <ac:spMk id="3" creationId="{1C3AFD36-6812-4774-ADCA-91122762A20F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9:44:55.809" v="1513" actId="208"/>
        <pc:sldMkLst>
          <pc:docMk/>
          <pc:sldMk cId="1263643107" sldId="423"/>
        </pc:sldMkLst>
        <pc:spChg chg="mod">
          <ac:chgData name="宮島 達則 博報堂 二マーケ 二プラ三" userId="9af91ba1-7383-4752-94fc-951643717a38" providerId="ADAL" clId="{814D3397-F1C4-4149-B3F7-E176A3558C48}" dt="2022-02-21T09:31:41.504" v="1502" actId="14100"/>
          <ac:spMkLst>
            <pc:docMk/>
            <pc:sldMk cId="1263643107" sldId="423"/>
            <ac:spMk id="2" creationId="{581D48F6-2288-4980-8E27-3645324451EC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44:55.809" v="1513" actId="208"/>
          <ac:spMkLst>
            <pc:docMk/>
            <pc:sldMk cId="1263643107" sldId="423"/>
            <ac:spMk id="3" creationId="{1C3AFD36-6812-4774-ADCA-91122762A20F}"/>
          </ac:spMkLst>
        </pc:spChg>
      </pc:sldChg>
      <pc:sldChg chg="add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4094385085" sldId="424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094385085" sldId="424"/>
            <ac:spMk id="2" creationId="{6A6ADAB3-1D4A-4BD8-AE08-C7AFA8BFD782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094385085" sldId="424"/>
            <ac:spMk id="4" creationId="{8BD0389C-384B-4124-8748-7EFEB382B86D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4094385085" sldId="424"/>
            <ac:spMk id="5" creationId="{02EC9A42-0086-4D02-A6C3-3B094779D64E}"/>
          </ac:spMkLst>
        </pc:spChg>
      </pc:sldChg>
      <pc:sldChg chg="addSp 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384939960" sldId="425"/>
        </pc:sldMkLst>
        <pc:spChg chg="add 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384939960" sldId="425"/>
            <ac:spMk id="4" creationId="{26B10C69-1FD1-46F5-8659-175E1ED0094C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758966569" sldId="426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758966569" sldId="426"/>
            <ac:spMk id="2" creationId="{6A6ADAB3-1D4A-4BD8-AE08-C7AFA8BFD782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758966569" sldId="426"/>
            <ac:spMk id="4" creationId="{8BD0389C-384B-4124-8748-7EFEB382B86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758966569" sldId="426"/>
            <ac:spMk id="5" creationId="{02EC9A42-0086-4D02-A6C3-3B094779D64E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71884671" sldId="427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71884671" sldId="427"/>
            <ac:spMk id="4" creationId="{26B10C69-1FD1-46F5-8659-175E1ED0094C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9:45:58.194" v="1546"/>
        <pc:sldMkLst>
          <pc:docMk/>
          <pc:sldMk cId="1310772649" sldId="428"/>
        </pc:sldMkLst>
        <pc:spChg chg="mod">
          <ac:chgData name="宮島 達則 博報堂 二マーケ 二プラ三" userId="9af91ba1-7383-4752-94fc-951643717a38" providerId="ADAL" clId="{814D3397-F1C4-4149-B3F7-E176A3558C48}" dt="2022-02-21T09:45:58.194" v="1546"/>
          <ac:spMkLst>
            <pc:docMk/>
            <pc:sldMk cId="1310772649" sldId="428"/>
            <ac:spMk id="2" creationId="{581D48F6-2288-4980-8E27-3645324451EC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9:47:13.158" v="1591"/>
        <pc:sldMkLst>
          <pc:docMk/>
          <pc:sldMk cId="1454556957" sldId="429"/>
        </pc:sldMkLst>
        <pc:spChg chg="mod">
          <ac:chgData name="宮島 達則 博報堂 二マーケ 二プラ三" userId="9af91ba1-7383-4752-94fc-951643717a38" providerId="ADAL" clId="{814D3397-F1C4-4149-B3F7-E176A3558C48}" dt="2022-02-21T09:46:35.720" v="1571" actId="6549"/>
          <ac:spMkLst>
            <pc:docMk/>
            <pc:sldMk cId="1454556957" sldId="429"/>
            <ac:spMk id="5" creationId="{777903DA-313B-482D-8663-32B0EA87B33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47:13.158" v="1591"/>
          <ac:spMkLst>
            <pc:docMk/>
            <pc:sldMk cId="1454556957" sldId="429"/>
            <ac:spMk id="6" creationId="{0975EF2F-2708-4242-AB59-407F50B4E5B0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09:47:44.176" v="1607" actId="122"/>
        <pc:sldMkLst>
          <pc:docMk/>
          <pc:sldMk cId="2304689479" sldId="430"/>
        </pc:sldMkLst>
        <pc:spChg chg="mod">
          <ac:chgData name="宮島 達則 博報堂 二マーケ 二プラ三" userId="9af91ba1-7383-4752-94fc-951643717a38" providerId="ADAL" clId="{814D3397-F1C4-4149-B3F7-E176A3558C48}" dt="2022-02-21T09:47:34.246" v="1605" actId="20577"/>
          <ac:spMkLst>
            <pc:docMk/>
            <pc:sldMk cId="2304689479" sldId="430"/>
            <ac:spMk id="5" creationId="{777903DA-313B-482D-8663-32B0EA87B33B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47:44.176" v="1607" actId="122"/>
          <ac:spMkLst>
            <pc:docMk/>
            <pc:sldMk cId="2304689479" sldId="430"/>
            <ac:spMk id="6" creationId="{0975EF2F-2708-4242-AB59-407F50B4E5B0}"/>
          </ac:spMkLst>
        </pc:spChg>
      </pc:sldChg>
      <pc:sldChg chg="addSp delSp modSp add">
        <pc:chgData name="宮島 達則 博報堂 二マーケ 二プラ三" userId="9af91ba1-7383-4752-94fc-951643717a38" providerId="ADAL" clId="{814D3397-F1C4-4149-B3F7-E176A3558C48}" dt="2022-02-21T09:54:36.827" v="1658" actId="207"/>
        <pc:sldMkLst>
          <pc:docMk/>
          <pc:sldMk cId="4266662838" sldId="432"/>
        </pc:sldMkLst>
        <pc:spChg chg="del">
          <ac:chgData name="宮島 達則 博報堂 二マーケ 二プラ三" userId="9af91ba1-7383-4752-94fc-951643717a38" providerId="ADAL" clId="{814D3397-F1C4-4149-B3F7-E176A3558C48}" dt="2022-02-21T09:54:29.251" v="1655" actId="478"/>
          <ac:spMkLst>
            <pc:docMk/>
            <pc:sldMk cId="4266662838" sldId="432"/>
            <ac:spMk id="2" creationId="{45DE89D6-00DD-4331-98D6-98CD24E9D4A8}"/>
          </ac:spMkLst>
        </pc:spChg>
        <pc:spChg chg="ord">
          <ac:chgData name="宮島 達則 博報堂 二マーケ 二プラ三" userId="9af91ba1-7383-4752-94fc-951643717a38" providerId="ADAL" clId="{814D3397-F1C4-4149-B3F7-E176A3558C48}" dt="2022-02-21T09:53:40.896" v="1652" actId="167"/>
          <ac:spMkLst>
            <pc:docMk/>
            <pc:sldMk cId="4266662838" sldId="432"/>
            <ac:spMk id="6" creationId="{6AACC921-B727-473D-8D27-C5FEA25FD6E5}"/>
          </ac:spMkLst>
        </pc:spChg>
        <pc:spChg chg="add del mod">
          <ac:chgData name="宮島 達則 博報堂 二マーケ 二プラ三" userId="9af91ba1-7383-4752-94fc-951643717a38" providerId="ADAL" clId="{814D3397-F1C4-4149-B3F7-E176A3558C48}" dt="2022-02-21T09:54:33.814" v="1656" actId="478"/>
          <ac:spMkLst>
            <pc:docMk/>
            <pc:sldMk cId="4266662838" sldId="432"/>
            <ac:spMk id="8" creationId="{C1FF5289-3A3F-4D11-8E0D-E13E8A95BA0A}"/>
          </ac:spMkLst>
        </pc:spChg>
        <pc:spChg chg="add mod">
          <ac:chgData name="宮島 達則 博報堂 二マーケ 二プラ三" userId="9af91ba1-7383-4752-94fc-951643717a38" providerId="ADAL" clId="{814D3397-F1C4-4149-B3F7-E176A3558C48}" dt="2022-02-21T09:54:36.827" v="1658" actId="207"/>
          <ac:spMkLst>
            <pc:docMk/>
            <pc:sldMk cId="4266662838" sldId="432"/>
            <ac:spMk id="9" creationId="{9D5DB9B1-F197-4F83-813E-83920880C946}"/>
          </ac:spMkLst>
        </pc:spChg>
        <pc:picChg chg="del">
          <ac:chgData name="宮島 達則 博報堂 二マーケ 二プラ三" userId="9af91ba1-7383-4752-94fc-951643717a38" providerId="ADAL" clId="{814D3397-F1C4-4149-B3F7-E176A3558C48}" dt="2022-02-21T09:53:42.046" v="1653" actId="478"/>
          <ac:picMkLst>
            <pc:docMk/>
            <pc:sldMk cId="4266662838" sldId="432"/>
            <ac:picMk id="4" creationId="{31988A5B-681E-4F13-BA61-32A34451411E}"/>
          </ac:picMkLst>
        </pc:picChg>
        <pc:picChg chg="add mod ord">
          <ac:chgData name="宮島 達則 博報堂 二マーケ 二プラ三" userId="9af91ba1-7383-4752-94fc-951643717a38" providerId="ADAL" clId="{814D3397-F1C4-4149-B3F7-E176A3558C48}" dt="2022-02-21T09:53:43.781" v="1654" actId="167"/>
          <ac:picMkLst>
            <pc:docMk/>
            <pc:sldMk cId="4266662838" sldId="432"/>
            <ac:picMk id="7" creationId="{A721A48F-5550-46C0-B5EF-C3E6CF7428A5}"/>
          </ac:picMkLst>
        </pc:picChg>
      </pc:sldChg>
      <pc:sldChg chg="addSp delSp modSp add">
        <pc:chgData name="宮島 達則 博報堂 二マーケ 二プラ三" userId="9af91ba1-7383-4752-94fc-951643717a38" providerId="ADAL" clId="{814D3397-F1C4-4149-B3F7-E176A3558C48}" dt="2022-02-21T09:57:35.703" v="1674" actId="167"/>
        <pc:sldMkLst>
          <pc:docMk/>
          <pc:sldMk cId="261477076" sldId="433"/>
        </pc:sldMkLst>
        <pc:spChg chg="ord">
          <ac:chgData name="宮島 達則 博報堂 二マーケ 二プラ三" userId="9af91ba1-7383-4752-94fc-951643717a38" providerId="ADAL" clId="{814D3397-F1C4-4149-B3F7-E176A3558C48}" dt="2022-02-21T09:57:30.831" v="1672" actId="167"/>
          <ac:spMkLst>
            <pc:docMk/>
            <pc:sldMk cId="261477076" sldId="433"/>
            <ac:spMk id="6" creationId="{6AACC921-B727-473D-8D27-C5FEA25FD6E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57:24.161" v="1671"/>
          <ac:spMkLst>
            <pc:docMk/>
            <pc:sldMk cId="261477076" sldId="433"/>
            <ac:spMk id="9" creationId="{9D5DB9B1-F197-4F83-813E-83920880C946}"/>
          </ac:spMkLst>
        </pc:spChg>
        <pc:picChg chg="del">
          <ac:chgData name="宮島 達則 博報堂 二マーケ 二プラ三" userId="9af91ba1-7383-4752-94fc-951643717a38" providerId="ADAL" clId="{814D3397-F1C4-4149-B3F7-E176A3558C48}" dt="2022-02-21T09:57:12.023" v="1667" actId="478"/>
          <ac:picMkLst>
            <pc:docMk/>
            <pc:sldMk cId="261477076" sldId="433"/>
            <ac:picMk id="7" creationId="{A721A48F-5550-46C0-B5EF-C3E6CF7428A5}"/>
          </ac:picMkLst>
        </pc:picChg>
        <pc:picChg chg="add mod ord">
          <ac:chgData name="宮島 達則 博報堂 二マーケ 二プラ三" userId="9af91ba1-7383-4752-94fc-951643717a38" providerId="ADAL" clId="{814D3397-F1C4-4149-B3F7-E176A3558C48}" dt="2022-02-21T09:57:35.703" v="1674" actId="167"/>
          <ac:picMkLst>
            <pc:docMk/>
            <pc:sldMk cId="261477076" sldId="433"/>
            <ac:picMk id="8" creationId="{2FDD494B-C366-4F5F-8571-891E0699489F}"/>
          </ac:picMkLst>
        </pc:picChg>
      </pc:sldChg>
      <pc:sldChg chg="addSp delSp modSp add">
        <pc:chgData name="宮島 達則 博報堂 二マーケ 二プラ三" userId="9af91ba1-7383-4752-94fc-951643717a38" providerId="ADAL" clId="{814D3397-F1C4-4149-B3F7-E176A3558C48}" dt="2022-02-21T09:58:44.627" v="1687"/>
        <pc:sldMkLst>
          <pc:docMk/>
          <pc:sldMk cId="2181319779" sldId="434"/>
        </pc:sldMkLst>
        <pc:spChg chg="ord">
          <ac:chgData name="宮島 達則 博報堂 二マーケ 二プラ三" userId="9af91ba1-7383-4752-94fc-951643717a38" providerId="ADAL" clId="{814D3397-F1C4-4149-B3F7-E176A3558C48}" dt="2022-02-21T09:58:36.143" v="1683" actId="167"/>
          <ac:spMkLst>
            <pc:docMk/>
            <pc:sldMk cId="2181319779" sldId="434"/>
            <ac:spMk id="6" creationId="{6AACC921-B727-473D-8D27-C5FEA25FD6E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09:58:44.627" v="1687"/>
          <ac:spMkLst>
            <pc:docMk/>
            <pc:sldMk cId="2181319779" sldId="434"/>
            <ac:spMk id="9" creationId="{9D5DB9B1-F197-4F83-813E-83920880C946}"/>
          </ac:spMkLst>
        </pc:spChg>
        <pc:picChg chg="add mod ord">
          <ac:chgData name="宮島 達則 博報堂 二マーケ 二プラ三" userId="9af91ba1-7383-4752-94fc-951643717a38" providerId="ADAL" clId="{814D3397-F1C4-4149-B3F7-E176A3558C48}" dt="2022-02-21T09:58:39.682" v="1685" actId="167"/>
          <ac:picMkLst>
            <pc:docMk/>
            <pc:sldMk cId="2181319779" sldId="434"/>
            <ac:picMk id="3" creationId="{3A61E81A-0FC2-47BA-A531-784E03BC6E9A}"/>
          </ac:picMkLst>
        </pc:picChg>
        <pc:picChg chg="del">
          <ac:chgData name="宮島 達則 博報堂 二マーケ 二プラ三" userId="9af91ba1-7383-4752-94fc-951643717a38" providerId="ADAL" clId="{814D3397-F1C4-4149-B3F7-E176A3558C48}" dt="2022-02-21T09:58:37.560" v="1684" actId="478"/>
          <ac:picMkLst>
            <pc:docMk/>
            <pc:sldMk cId="2181319779" sldId="434"/>
            <ac:picMk id="8" creationId="{2FDD494B-C366-4F5F-8571-891E0699489F}"/>
          </ac:picMkLst>
        </pc:picChg>
      </pc:sldChg>
      <pc:sldChg chg="addSp delSp modSp add">
        <pc:chgData name="宮島 達則 博報堂 二マーケ 二プラ三" userId="9af91ba1-7383-4752-94fc-951643717a38" providerId="ADAL" clId="{814D3397-F1C4-4149-B3F7-E176A3558C48}" dt="2022-02-21T10:11:15.371" v="1713" actId="167"/>
        <pc:sldMkLst>
          <pc:docMk/>
          <pc:sldMk cId="795668534" sldId="435"/>
        </pc:sldMkLst>
        <pc:spChg chg="ord">
          <ac:chgData name="宮島 達則 博報堂 二マーケ 二プラ三" userId="9af91ba1-7383-4752-94fc-951643717a38" providerId="ADAL" clId="{814D3397-F1C4-4149-B3F7-E176A3558C48}" dt="2022-02-21T10:10:50.278" v="1711" actId="167"/>
          <ac:spMkLst>
            <pc:docMk/>
            <pc:sldMk cId="795668534" sldId="435"/>
            <ac:spMk id="6" creationId="{6AACC921-B727-473D-8D27-C5FEA25FD6E5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0:10:48.156" v="1710" actId="207"/>
          <ac:spMkLst>
            <pc:docMk/>
            <pc:sldMk cId="795668534" sldId="435"/>
            <ac:spMk id="9" creationId="{9D5DB9B1-F197-4F83-813E-83920880C946}"/>
          </ac:spMkLst>
        </pc:spChg>
        <pc:picChg chg="del">
          <ac:chgData name="宮島 達則 博報堂 二マーケ 二プラ三" userId="9af91ba1-7383-4752-94fc-951643717a38" providerId="ADAL" clId="{814D3397-F1C4-4149-B3F7-E176A3558C48}" dt="2022-02-21T10:09:32.229" v="1701" actId="478"/>
          <ac:picMkLst>
            <pc:docMk/>
            <pc:sldMk cId="795668534" sldId="435"/>
            <ac:picMk id="3" creationId="{3A61E81A-0FC2-47BA-A531-784E03BC6E9A}"/>
          </ac:picMkLst>
        </pc:picChg>
        <pc:picChg chg="add mod ord modCrop">
          <ac:chgData name="宮島 達則 博報堂 二マーケ 二プラ三" userId="9af91ba1-7383-4752-94fc-951643717a38" providerId="ADAL" clId="{814D3397-F1C4-4149-B3F7-E176A3558C48}" dt="2022-02-21T10:11:15.371" v="1713" actId="167"/>
          <ac:picMkLst>
            <pc:docMk/>
            <pc:sldMk cId="795668534" sldId="435"/>
            <ac:picMk id="4" creationId="{2D8161F1-4A99-431F-949E-517E8C202016}"/>
          </ac:picMkLst>
        </pc:picChg>
        <pc:picChg chg="add mod ord modCrop">
          <ac:chgData name="宮島 達則 博報堂 二マーケ 二プラ三" userId="9af91ba1-7383-4752-94fc-951643717a38" providerId="ADAL" clId="{814D3397-F1C4-4149-B3F7-E176A3558C48}" dt="2022-02-21T10:11:15.371" v="1713" actId="167"/>
          <ac:picMkLst>
            <pc:docMk/>
            <pc:sldMk cId="795668534" sldId="435"/>
            <ac:picMk id="8" creationId="{DDC38C5D-8B00-4358-9507-10B85AB1CC11}"/>
          </ac:picMkLst>
        </pc:picChg>
      </pc:sldChg>
      <pc:sldChg chg="modSp add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2959978934" sldId="436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2959978934" sldId="436"/>
            <ac:spMk id="2" creationId="{7B36D977-563D-420D-9558-252F0712DD3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2:56:05.643" v="2360"/>
        <pc:sldMkLst>
          <pc:docMk/>
          <pc:sldMk cId="3030609871" sldId="437"/>
        </pc:sldMkLst>
        <pc:spChg chg="mod">
          <ac:chgData name="宮島 達則 博報堂 二マーケ 二プラ三" userId="9af91ba1-7383-4752-94fc-951643717a38" providerId="ADAL" clId="{814D3397-F1C4-4149-B3F7-E176A3558C48}" dt="2022-02-21T12:56:05.643" v="2360"/>
          <ac:spMkLst>
            <pc:docMk/>
            <pc:sldMk cId="3030609871" sldId="437"/>
            <ac:spMk id="2" creationId="{7B36D977-563D-420D-9558-252F0712DD3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1429822623" sldId="438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1429822623" sldId="438"/>
            <ac:spMk id="2" creationId="{7B36D977-563D-420D-9558-252F0712DD3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2:55:47.537" v="2359"/>
        <pc:sldMkLst>
          <pc:docMk/>
          <pc:sldMk cId="2169334286" sldId="439"/>
        </pc:sldMkLst>
        <pc:spChg chg="mod">
          <ac:chgData name="宮島 達則 博報堂 二マーケ 二プラ三" userId="9af91ba1-7383-4752-94fc-951643717a38" providerId="ADAL" clId="{814D3397-F1C4-4149-B3F7-E176A3558C48}" dt="2022-02-21T12:55:47.537" v="2359"/>
          <ac:spMkLst>
            <pc:docMk/>
            <pc:sldMk cId="2169334286" sldId="439"/>
            <ac:spMk id="2" creationId="{7B36D977-563D-420D-9558-252F0712DD3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3036855798" sldId="440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3036855798" sldId="440"/>
            <ac:spMk id="2" creationId="{7B36D977-563D-420D-9558-252F0712DD38}"/>
          </ac:spMkLst>
        </pc:spChg>
      </pc:sldChg>
      <pc:sldChg chg="add">
        <pc:chgData name="宮島 達則 博報堂 二マーケ 二プラ三" userId="9af91ba1-7383-4752-94fc-951643717a38" providerId="ADAL" clId="{814D3397-F1C4-4149-B3F7-E176A3558C48}" dt="2022-02-21T12:59:29.937" v="2376"/>
        <pc:sldMkLst>
          <pc:docMk/>
          <pc:sldMk cId="490138905" sldId="441"/>
        </pc:sldMkLst>
      </pc:sldChg>
      <pc:sldChg chg="modSp add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2055130552" sldId="442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2055130552" sldId="442"/>
            <ac:spMk id="2" creationId="{7B36D977-563D-420D-9558-252F0712DD38}"/>
          </ac:spMkLst>
        </pc:spChg>
      </pc:sldChg>
      <pc:sldChg chg="add">
        <pc:chgData name="宮島 達則 博報堂 二マーケ 二プラ三" userId="9af91ba1-7383-4752-94fc-951643717a38" providerId="ADAL" clId="{814D3397-F1C4-4149-B3F7-E176A3558C48}" dt="2022-02-21T13:01:35.961" v="2377"/>
        <pc:sldMkLst>
          <pc:docMk/>
          <pc:sldMk cId="3151095447" sldId="443"/>
        </pc:sldMkLst>
      </pc:sldChg>
      <pc:sldChg chg="modSp add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4230528591" sldId="444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4230528591" sldId="444"/>
            <ac:spMk id="2" creationId="{7B36D977-563D-420D-9558-252F0712DD38}"/>
          </ac:spMkLst>
        </pc:spChg>
      </pc:sldChg>
      <pc:sldChg chg="add">
        <pc:chgData name="宮島 達則 博報堂 二マーケ 二プラ三" userId="9af91ba1-7383-4752-94fc-951643717a38" providerId="ADAL" clId="{814D3397-F1C4-4149-B3F7-E176A3558C48}" dt="2022-02-21T13:11:35.330" v="2378"/>
        <pc:sldMkLst>
          <pc:docMk/>
          <pc:sldMk cId="1195596238" sldId="445"/>
        </pc:sldMkLst>
      </pc:sldChg>
      <pc:sldChg chg="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886342426" sldId="446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886342426" sldId="446"/>
            <ac:spMk id="2" creationId="{6A6ADAB3-1D4A-4BD8-AE08-C7AFA8BFD782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886342426" sldId="446"/>
            <ac:spMk id="4" creationId="{8BD0389C-384B-4124-8748-7EFEB382B86D}"/>
          </ac:spMkLst>
        </pc:spChg>
        <pc:spChg chg="mod">
          <ac:chgData name="宮島 達則 博報堂 二マーケ 二プラ三" userId="9af91ba1-7383-4752-94fc-951643717a38" providerId="ADAL" clId="{814D3397-F1C4-4149-B3F7-E176A3558C48}" dt="2022-02-21T13:24:44.118" v="2964"/>
          <ac:spMkLst>
            <pc:docMk/>
            <pc:sldMk cId="886342426" sldId="446"/>
            <ac:spMk id="5" creationId="{02EC9A42-0086-4D02-A6C3-3B094779D64E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6:04.016" v="2972"/>
        <pc:sldMkLst>
          <pc:docMk/>
          <pc:sldMk cId="4276539354" sldId="447"/>
        </pc:sldMkLst>
        <pc:spChg chg="mod">
          <ac:chgData name="宮島 達則 博報堂 二マーケ 二プラ三" userId="9af91ba1-7383-4752-94fc-951643717a38" providerId="ADAL" clId="{814D3397-F1C4-4149-B3F7-E176A3558C48}" dt="2022-02-21T13:26:04.016" v="2972"/>
          <ac:spMkLst>
            <pc:docMk/>
            <pc:sldMk cId="4276539354" sldId="447"/>
            <ac:spMk id="2" creationId="{7B36D977-563D-420D-9558-252F0712DD38}"/>
          </ac:spMkLst>
        </pc:spChg>
      </pc:sldChg>
      <pc:sldChg chg="add">
        <pc:chgData name="宮島 達則 博報堂 二マーケ 二プラ三" userId="9af91ba1-7383-4752-94fc-951643717a38" providerId="ADAL" clId="{814D3397-F1C4-4149-B3F7-E176A3558C48}" dt="2022-02-21T13:15:26.172" v="2505"/>
        <pc:sldMkLst>
          <pc:docMk/>
          <pc:sldMk cId="3678292909" sldId="448"/>
        </pc:sldMkLst>
      </pc:sldChg>
      <pc:sldChg chg="modSp add">
        <pc:chgData name="宮島 達則 博報堂 二マーケ 二プラ三" userId="9af91ba1-7383-4752-94fc-951643717a38" providerId="ADAL" clId="{814D3397-F1C4-4149-B3F7-E176A3558C48}" dt="2022-02-21T13:25:15.730" v="2967"/>
        <pc:sldMkLst>
          <pc:docMk/>
          <pc:sldMk cId="635891505" sldId="449"/>
        </pc:sldMkLst>
        <pc:spChg chg="mod">
          <ac:chgData name="宮島 達則 博報堂 二マーケ 二プラ三" userId="9af91ba1-7383-4752-94fc-951643717a38" providerId="ADAL" clId="{814D3397-F1C4-4149-B3F7-E176A3558C48}" dt="2022-02-21T13:25:15.730" v="2967"/>
          <ac:spMkLst>
            <pc:docMk/>
            <pc:sldMk cId="635891505" sldId="449"/>
            <ac:spMk id="2" creationId="{7B36D977-563D-420D-9558-252F0712DD3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24:54.730" v="2965"/>
        <pc:sldMkLst>
          <pc:docMk/>
          <pc:sldMk cId="1208721480" sldId="450"/>
        </pc:sldMkLst>
        <pc:spChg chg="mod">
          <ac:chgData name="宮島 達則 博報堂 二マーケ 二プラ三" userId="9af91ba1-7383-4752-94fc-951643717a38" providerId="ADAL" clId="{814D3397-F1C4-4149-B3F7-E176A3558C48}" dt="2022-02-21T13:24:54.730" v="2965"/>
          <ac:spMkLst>
            <pc:docMk/>
            <pc:sldMk cId="1208721480" sldId="450"/>
            <ac:spMk id="2" creationId="{7B36D977-563D-420D-9558-252F0712DD38}"/>
          </ac:spMkLst>
        </pc:spChg>
      </pc:sldChg>
      <pc:sldChg chg="modSp add">
        <pc:chgData name="宮島 達則 博報堂 二マーケ 二プラ三" userId="9af91ba1-7383-4752-94fc-951643717a38" providerId="ADAL" clId="{814D3397-F1C4-4149-B3F7-E176A3558C48}" dt="2022-02-21T13:31:27.293" v="3058"/>
        <pc:sldMkLst>
          <pc:docMk/>
          <pc:sldMk cId="3218782585" sldId="451"/>
        </pc:sldMkLst>
        <pc:spChg chg="mod">
          <ac:chgData name="宮島 達則 博報堂 二マーケ 二プラ三" userId="9af91ba1-7383-4752-94fc-951643717a38" providerId="ADAL" clId="{814D3397-F1C4-4149-B3F7-E176A3558C48}" dt="2022-02-21T13:31:27.293" v="3058"/>
          <ac:spMkLst>
            <pc:docMk/>
            <pc:sldMk cId="3218782585" sldId="451"/>
            <ac:spMk id="2" creationId="{6A91C5E8-54F5-4D7D-8422-C0903B1D1FC5}"/>
          </ac:spMkLst>
        </pc:spChg>
      </pc:sldChg>
      <pc:sldMasterChg chg="modSldLayout">
        <pc:chgData name="宮島 達則 博報堂 二マーケ 二プラ三" userId="9af91ba1-7383-4752-94fc-951643717a38" providerId="ADAL" clId="{814D3397-F1C4-4149-B3F7-E176A3558C48}" dt="2022-02-21T13:27:45.760" v="2974" actId="208"/>
        <pc:sldMasterMkLst>
          <pc:docMk/>
          <pc:sldMasterMk cId="192943267" sldId="2147483648"/>
        </pc:sldMasterMkLst>
        <pc:sldLayoutChg chg="modSp">
          <pc:chgData name="宮島 達則 博報堂 二マーケ 二プラ三" userId="9af91ba1-7383-4752-94fc-951643717a38" providerId="ADAL" clId="{814D3397-F1C4-4149-B3F7-E176A3558C48}" dt="2022-02-21T06:26:11.484" v="0" actId="207"/>
          <pc:sldLayoutMkLst>
            <pc:docMk/>
            <pc:sldMasterMk cId="192943267" sldId="2147483648"/>
            <pc:sldLayoutMk cId="579963667" sldId="2147483649"/>
          </pc:sldLayoutMkLst>
          <pc:spChg chg="mod">
            <ac:chgData name="宮島 達則 博報堂 二マーケ 二プラ三" userId="9af91ba1-7383-4752-94fc-951643717a38" providerId="ADAL" clId="{814D3397-F1C4-4149-B3F7-E176A3558C48}" dt="2022-02-21T06:26:11.484" v="0" actId="207"/>
            <ac:spMkLst>
              <pc:docMk/>
              <pc:sldMasterMk cId="192943267" sldId="2147483648"/>
              <pc:sldLayoutMk cId="579963667" sldId="2147483649"/>
              <ac:spMk id="7" creationId="{00000000-0000-0000-0000-000000000000}"/>
            </ac:spMkLst>
          </pc:spChg>
        </pc:sldLayoutChg>
        <pc:sldLayoutChg chg="delSp modSp">
          <pc:chgData name="宮島 達則 博報堂 二マーケ 二プラ三" userId="9af91ba1-7383-4752-94fc-951643717a38" providerId="ADAL" clId="{814D3397-F1C4-4149-B3F7-E176A3558C48}" dt="2022-02-21T13:27:45.760" v="2974" actId="208"/>
          <pc:sldLayoutMkLst>
            <pc:docMk/>
            <pc:sldMasterMk cId="192943267" sldId="2147483648"/>
            <pc:sldLayoutMk cId="659303360" sldId="2147483656"/>
          </pc:sldLayoutMkLst>
          <pc:spChg chg="del">
            <ac:chgData name="宮島 達則 博報堂 二マーケ 二プラ三" userId="9af91ba1-7383-4752-94fc-951643717a38" providerId="ADAL" clId="{814D3397-F1C4-4149-B3F7-E176A3558C48}" dt="2022-02-21T13:27:38.366" v="2973" actId="478"/>
            <ac:spMkLst>
              <pc:docMk/>
              <pc:sldMasterMk cId="192943267" sldId="2147483648"/>
              <pc:sldLayoutMk cId="659303360" sldId="2147483656"/>
              <ac:spMk id="6" creationId="{00000000-0000-0000-0000-000000000000}"/>
            </ac:spMkLst>
          </pc:spChg>
          <pc:cxnChg chg="mod">
            <ac:chgData name="宮島 達則 博報堂 二マーケ 二プラ三" userId="9af91ba1-7383-4752-94fc-951643717a38" providerId="ADAL" clId="{814D3397-F1C4-4149-B3F7-E176A3558C48}" dt="2022-02-21T13:27:45.760" v="2974" actId="208"/>
            <ac:cxnSpMkLst>
              <pc:docMk/>
              <pc:sldMasterMk cId="192943267" sldId="2147483648"/>
              <pc:sldLayoutMk cId="659303360" sldId="2147483656"/>
              <ac:cxnSpMk id="8" creationId="{00000000-0000-0000-0000-000000000000}"/>
            </ac:cxnSpMkLst>
          </pc:cxnChg>
        </pc:sldLayoutChg>
        <pc:sldLayoutChg chg="modSp">
          <pc:chgData name="宮島 達則 博報堂 二マーケ 二プラ三" userId="9af91ba1-7383-4752-94fc-951643717a38" providerId="ADAL" clId="{814D3397-F1C4-4149-B3F7-E176A3558C48}" dt="2022-02-21T06:34:05.504" v="504" actId="14100"/>
          <pc:sldLayoutMkLst>
            <pc:docMk/>
            <pc:sldMasterMk cId="192943267" sldId="2147483648"/>
            <pc:sldLayoutMk cId="2088316201" sldId="2147483657"/>
          </pc:sldLayoutMkLst>
          <pc:spChg chg="mod">
            <ac:chgData name="宮島 達則 博報堂 二マーケ 二プラ三" userId="9af91ba1-7383-4752-94fc-951643717a38" providerId="ADAL" clId="{814D3397-F1C4-4149-B3F7-E176A3558C48}" dt="2022-02-21T06:34:05.504" v="504" actId="14100"/>
            <ac:spMkLst>
              <pc:docMk/>
              <pc:sldMasterMk cId="192943267" sldId="2147483648"/>
              <pc:sldLayoutMk cId="2088316201" sldId="2147483657"/>
              <ac:spMk id="2" creationId="{00000000-0000-0000-0000-000000000000}"/>
            </ac:spMkLst>
          </pc:spChg>
          <pc:spChg chg="mod">
            <ac:chgData name="宮島 達則 博報堂 二マーケ 二プラ三" userId="9af91ba1-7383-4752-94fc-951643717a38" providerId="ADAL" clId="{814D3397-F1C4-4149-B3F7-E176A3558C48}" dt="2022-02-21T06:26:17.410" v="1" actId="207"/>
            <ac:spMkLst>
              <pc:docMk/>
              <pc:sldMasterMk cId="192943267" sldId="2147483648"/>
              <pc:sldLayoutMk cId="2088316201" sldId="2147483657"/>
              <ac:spMk id="7" creationId="{00000000-0000-0000-0000-000000000000}"/>
            </ac:spMkLst>
          </pc:spChg>
        </pc:sldLayoutChg>
        <pc:sldLayoutChg chg="modSp">
          <pc:chgData name="宮島 達則 博報堂 二マーケ 二プラ三" userId="9af91ba1-7383-4752-94fc-951643717a38" providerId="ADAL" clId="{814D3397-F1C4-4149-B3F7-E176A3558C48}" dt="2022-02-21T06:32:27.825" v="464" actId="14100"/>
          <pc:sldLayoutMkLst>
            <pc:docMk/>
            <pc:sldMasterMk cId="192943267" sldId="2147483648"/>
            <pc:sldLayoutMk cId="4037636275" sldId="2147483658"/>
          </pc:sldLayoutMkLst>
          <pc:spChg chg="mod">
            <ac:chgData name="宮島 達則 博報堂 二マーケ 二プラ三" userId="9af91ba1-7383-4752-94fc-951643717a38" providerId="ADAL" clId="{814D3397-F1C4-4149-B3F7-E176A3558C48}" dt="2022-02-21T06:32:27.825" v="464" actId="14100"/>
            <ac:spMkLst>
              <pc:docMk/>
              <pc:sldMasterMk cId="192943267" sldId="2147483648"/>
              <pc:sldLayoutMk cId="4037636275" sldId="2147483658"/>
              <ac:spMk id="3" creationId="{00000000-0000-0000-0000-000000000000}"/>
            </ac:spMkLst>
          </pc:spChg>
          <pc:spChg chg="mod">
            <ac:chgData name="宮島 達則 博報堂 二マーケ 二プラ三" userId="9af91ba1-7383-4752-94fc-951643717a38" providerId="ADAL" clId="{814D3397-F1C4-4149-B3F7-E176A3558C48}" dt="2022-02-21T06:26:31.391" v="3" actId="208"/>
            <ac:spMkLst>
              <pc:docMk/>
              <pc:sldMasterMk cId="192943267" sldId="2147483648"/>
              <pc:sldLayoutMk cId="4037636275" sldId="2147483658"/>
              <ac:spMk id="4" creationId="{0D8F883C-AC36-4A5B-8DA5-80A88B40B555}"/>
            </ac:spMkLst>
          </pc:spChg>
        </pc:sldLayoutChg>
      </pc:sldMasterChg>
    </pc:docChg>
  </pc:docChgLst>
  <pc:docChgLst>
    <pc:chgData name="宮島 達則 博報堂 二マーケ 二プラ三" userId="9af91ba1-7383-4752-94fc-951643717a38" providerId="ADAL" clId="{F162E255-2A6E-4B3D-9D26-7DCA587F1519}"/>
    <pc:docChg chg="custSel addSld modSld modMainMaster">
      <pc:chgData name="宮島 達則 博報堂 二マーケ 二プラ三" userId="9af91ba1-7383-4752-94fc-951643717a38" providerId="ADAL" clId="{F162E255-2A6E-4B3D-9D26-7DCA587F1519}" dt="2022-02-16T09:44:03.343" v="944" actId="14100"/>
      <pc:docMkLst>
        <pc:docMk/>
      </pc:docMkLst>
      <pc:sldChg chg="addSp delSp modSp">
        <pc:chgData name="宮島 達則 博報堂 二マーケ 二プラ三" userId="9af91ba1-7383-4752-94fc-951643717a38" providerId="ADAL" clId="{F162E255-2A6E-4B3D-9D26-7DCA587F1519}" dt="2022-02-16T09:19:45.390" v="839" actId="478"/>
        <pc:sldMkLst>
          <pc:docMk/>
          <pc:sldMk cId="299359885" sldId="331"/>
        </pc:sldMkLst>
        <pc:spChg chg="add del mod">
          <ac:chgData name="宮島 達則 博報堂 二マーケ 二プラ三" userId="9af91ba1-7383-4752-94fc-951643717a38" providerId="ADAL" clId="{F162E255-2A6E-4B3D-9D26-7DCA587F1519}" dt="2022-02-16T09:19:45.390" v="839" actId="478"/>
          <ac:spMkLst>
            <pc:docMk/>
            <pc:sldMk cId="299359885" sldId="331"/>
            <ac:spMk id="25" creationId="{B74484F8-B241-49AE-9207-57EEC5B916B4}"/>
          </ac:spMkLst>
        </pc:spChg>
      </pc:sldChg>
      <pc:sldChg chg="addSp delSp modSp">
        <pc:chgData name="宮島 達則 博報堂 二マーケ 二プラ三" userId="9af91ba1-7383-4752-94fc-951643717a38" providerId="ADAL" clId="{F162E255-2A6E-4B3D-9D26-7DCA587F1519}" dt="2022-02-16T09:20:42.818" v="840" actId="478"/>
        <pc:sldMkLst>
          <pc:docMk/>
          <pc:sldMk cId="421507678" sldId="333"/>
        </pc:sldMkLst>
        <pc:spChg chg="mod">
          <ac:chgData name="宮島 達則 博報堂 二マーケ 二プラ三" userId="9af91ba1-7383-4752-94fc-951643717a38" providerId="ADAL" clId="{F162E255-2A6E-4B3D-9D26-7DCA587F1519}" dt="2022-02-16T09:03:21.181" v="771" actId="20577"/>
          <ac:spMkLst>
            <pc:docMk/>
            <pc:sldMk cId="421507678" sldId="333"/>
            <ac:spMk id="2" creationId="{BC1E9C67-28B3-4932-8406-7377906819A3}"/>
          </ac:spMkLst>
        </pc:spChg>
        <pc:spChg chg="add del mod">
          <ac:chgData name="宮島 達則 博報堂 二マーケ 二プラ三" userId="9af91ba1-7383-4752-94fc-951643717a38" providerId="ADAL" clId="{F162E255-2A6E-4B3D-9D26-7DCA587F1519}" dt="2022-02-16T09:03:58.349" v="774" actId="478"/>
          <ac:spMkLst>
            <pc:docMk/>
            <pc:sldMk cId="421507678" sldId="333"/>
            <ac:spMk id="3" creationId="{4DBD8B42-62FB-4AD2-85C8-F29169D9744B}"/>
          </ac:spMkLst>
        </pc:spChg>
        <pc:spChg chg="add del mod">
          <ac:chgData name="宮島 達則 博報堂 二マーケ 二プラ三" userId="9af91ba1-7383-4752-94fc-951643717a38" providerId="ADAL" clId="{F162E255-2A6E-4B3D-9D26-7DCA587F1519}" dt="2022-02-16T09:20:42.818" v="840" actId="478"/>
          <ac:spMkLst>
            <pc:docMk/>
            <pc:sldMk cId="421507678" sldId="333"/>
            <ac:spMk id="4" creationId="{ED788F46-59B7-48F6-9637-D90F7389E3EC}"/>
          </ac:spMkLst>
        </pc:spChg>
      </pc:sldChg>
      <pc:sldChg chg="modSp">
        <pc:chgData name="宮島 達則 博報堂 二マーケ 二プラ三" userId="9af91ba1-7383-4752-94fc-951643717a38" providerId="ADAL" clId="{F162E255-2A6E-4B3D-9D26-7DCA587F1519}" dt="2022-02-16T09:23:19.413" v="845" actId="207"/>
        <pc:sldMkLst>
          <pc:docMk/>
          <pc:sldMk cId="26654434" sldId="349"/>
        </pc:sldMkLst>
        <pc:grpChg chg="mod">
          <ac:chgData name="宮島 達則 博報堂 二マーケ 二プラ三" userId="9af91ba1-7383-4752-94fc-951643717a38" providerId="ADAL" clId="{F162E255-2A6E-4B3D-9D26-7DCA587F1519}" dt="2022-02-16T09:23:19.413" v="845" actId="207"/>
          <ac:grpSpMkLst>
            <pc:docMk/>
            <pc:sldMk cId="26654434" sldId="349"/>
            <ac:grpSpMk id="6" creationId="{3B8C1F51-B380-4142-8822-D9A6D35D0ABD}"/>
          </ac:grpSpMkLst>
        </pc:grpChg>
      </pc:sldChg>
      <pc:sldChg chg="modSp">
        <pc:chgData name="宮島 達則 博報堂 二マーケ 二プラ三" userId="9af91ba1-7383-4752-94fc-951643717a38" providerId="ADAL" clId="{F162E255-2A6E-4B3D-9D26-7DCA587F1519}" dt="2022-02-16T09:23:37.195" v="857"/>
        <pc:sldMkLst>
          <pc:docMk/>
          <pc:sldMk cId="3066226890" sldId="358"/>
        </pc:sldMkLst>
        <pc:spChg chg="mod">
          <ac:chgData name="宮島 達則 博報堂 二マーケ 二プラ三" userId="9af91ba1-7383-4752-94fc-951643717a38" providerId="ADAL" clId="{F162E255-2A6E-4B3D-9D26-7DCA587F1519}" dt="2022-02-16T09:23:37.195" v="857"/>
          <ac:spMkLst>
            <pc:docMk/>
            <pc:sldMk cId="3066226890" sldId="358"/>
            <ac:spMk id="2" creationId="{A7302D48-E334-4898-B194-4BD9D6283FD5}"/>
          </ac:spMkLst>
        </pc:spChg>
      </pc:sldChg>
      <pc:sldChg chg="modSp">
        <pc:chgData name="宮島 達則 博報堂 二マーケ 二プラ三" userId="9af91ba1-7383-4752-94fc-951643717a38" providerId="ADAL" clId="{F162E255-2A6E-4B3D-9D26-7DCA587F1519}" dt="2022-02-16T09:25:01.091" v="907"/>
        <pc:sldMkLst>
          <pc:docMk/>
          <pc:sldMk cId="851048400" sldId="364"/>
        </pc:sldMkLst>
        <pc:spChg chg="mod">
          <ac:chgData name="宮島 達則 博報堂 二マーケ 二プラ三" userId="9af91ba1-7383-4752-94fc-951643717a38" providerId="ADAL" clId="{F162E255-2A6E-4B3D-9D26-7DCA587F1519}" dt="2022-02-16T09:25:01.091" v="907"/>
          <ac:spMkLst>
            <pc:docMk/>
            <pc:sldMk cId="851048400" sldId="364"/>
            <ac:spMk id="3" creationId="{AAFA8BB9-C57B-41DE-9B83-86F1D08CD98E}"/>
          </ac:spMkLst>
        </pc:spChg>
      </pc:sldChg>
      <pc:sldChg chg="addSp modSp">
        <pc:chgData name="宮島 達則 博報堂 二マーケ 二プラ三" userId="9af91ba1-7383-4752-94fc-951643717a38" providerId="ADAL" clId="{F162E255-2A6E-4B3D-9D26-7DCA587F1519}" dt="2022-02-16T08:32:42.317" v="664" actId="20577"/>
        <pc:sldMkLst>
          <pc:docMk/>
          <pc:sldMk cId="2996313791" sldId="367"/>
        </pc:sldMkLst>
        <pc:spChg chg="add mod">
          <ac:chgData name="宮島 達則 博報堂 二マーケ 二プラ三" userId="9af91ba1-7383-4752-94fc-951643717a38" providerId="ADAL" clId="{F162E255-2A6E-4B3D-9D26-7DCA587F1519}" dt="2022-02-16T08:32:42.317" v="664" actId="20577"/>
          <ac:spMkLst>
            <pc:docMk/>
            <pc:sldMk cId="2996313791" sldId="367"/>
            <ac:spMk id="3" creationId="{C9AEEF52-F296-4AFC-BB39-2BA0C5C4653B}"/>
          </ac:spMkLst>
        </pc:spChg>
      </pc:sldChg>
      <pc:sldChg chg="modSp">
        <pc:chgData name="宮島 達則 博報堂 二マーケ 二プラ三" userId="9af91ba1-7383-4752-94fc-951643717a38" providerId="ADAL" clId="{F162E255-2A6E-4B3D-9D26-7DCA587F1519}" dt="2022-02-16T09:28:02.368" v="908" actId="207"/>
        <pc:sldMkLst>
          <pc:docMk/>
          <pc:sldMk cId="1326372785" sldId="381"/>
        </pc:sldMkLst>
        <pc:spChg chg="mod">
          <ac:chgData name="宮島 達則 博報堂 二マーケ 二プラ三" userId="9af91ba1-7383-4752-94fc-951643717a38" providerId="ADAL" clId="{F162E255-2A6E-4B3D-9D26-7DCA587F1519}" dt="2022-02-16T09:28:02.368" v="908" actId="207"/>
          <ac:spMkLst>
            <pc:docMk/>
            <pc:sldMk cId="1326372785" sldId="381"/>
            <ac:spMk id="13" creationId="{43D45570-EB5B-41AC-AD9F-9E814A2C4B3D}"/>
          </ac:spMkLst>
        </pc:spChg>
        <pc:spChg chg="mod">
          <ac:chgData name="宮島 達則 博報堂 二マーケ 二プラ三" userId="9af91ba1-7383-4752-94fc-951643717a38" providerId="ADAL" clId="{F162E255-2A6E-4B3D-9D26-7DCA587F1519}" dt="2022-02-16T09:28:02.368" v="908" actId="207"/>
          <ac:spMkLst>
            <pc:docMk/>
            <pc:sldMk cId="1326372785" sldId="381"/>
            <ac:spMk id="15" creationId="{FEBA5AE5-6E22-4277-9547-7E0325F46FA7}"/>
          </ac:spMkLst>
        </pc:spChg>
      </pc:sldChg>
      <pc:sldChg chg="modSp">
        <pc:chgData name="宮島 達則 博報堂 二マーケ 二プラ三" userId="9af91ba1-7383-4752-94fc-951643717a38" providerId="ADAL" clId="{F162E255-2A6E-4B3D-9D26-7DCA587F1519}" dt="2022-02-16T08:38:22.081" v="731"/>
        <pc:sldMkLst>
          <pc:docMk/>
          <pc:sldMk cId="415026943" sldId="393"/>
        </pc:sldMkLst>
        <pc:spChg chg="mod">
          <ac:chgData name="宮島 達則 博報堂 二マーケ 二プラ三" userId="9af91ba1-7383-4752-94fc-951643717a38" providerId="ADAL" clId="{F162E255-2A6E-4B3D-9D26-7DCA587F1519}" dt="2022-02-16T08:38:22.081" v="731"/>
          <ac:spMkLst>
            <pc:docMk/>
            <pc:sldMk cId="415026943" sldId="393"/>
            <ac:spMk id="2" creationId="{6A91C5E8-54F5-4D7D-8422-C0903B1D1FC5}"/>
          </ac:spMkLst>
        </pc:spChg>
      </pc:sldChg>
      <pc:sldChg chg="addSp delSp modSp add">
        <pc:chgData name="宮島 達則 博報堂 二マーケ 二プラ三" userId="9af91ba1-7383-4752-94fc-951643717a38" providerId="ADAL" clId="{F162E255-2A6E-4B3D-9D26-7DCA587F1519}" dt="2022-02-16T09:21:28.627" v="844" actId="14100"/>
        <pc:sldMkLst>
          <pc:docMk/>
          <pc:sldMk cId="3902817547" sldId="396"/>
        </pc:sldMkLst>
        <pc:spChg chg="add del mod">
          <ac:chgData name="宮島 達則 博報堂 二マーケ 二プラ三" userId="9af91ba1-7383-4752-94fc-951643717a38" providerId="ADAL" clId="{F162E255-2A6E-4B3D-9D26-7DCA587F1519}" dt="2022-02-16T09:21:15.460" v="841" actId="478"/>
          <ac:spMkLst>
            <pc:docMk/>
            <pc:sldMk cId="3902817547" sldId="396"/>
            <ac:spMk id="2" creationId="{6E0BA3AC-1EA6-42D2-AAC8-277C2535CBDE}"/>
          </ac:spMkLst>
        </pc:spChg>
        <pc:picChg chg="add mod modCrop">
          <ac:chgData name="宮島 達則 博報堂 二マーケ 二プラ三" userId="9af91ba1-7383-4752-94fc-951643717a38" providerId="ADAL" clId="{F162E255-2A6E-4B3D-9D26-7DCA587F1519}" dt="2022-02-16T09:21:28.627" v="844" actId="14100"/>
          <ac:picMkLst>
            <pc:docMk/>
            <pc:sldMk cId="3902817547" sldId="396"/>
            <ac:picMk id="1026" creationId="{BD521567-AA42-417E-A6BE-C4DD1A67CB7B}"/>
          </ac:picMkLst>
        </pc:picChg>
      </pc:sldChg>
      <pc:sldChg chg="addSp delSp modSp add">
        <pc:chgData name="宮島 達則 博報堂 二マーケ 二プラ三" userId="9af91ba1-7383-4752-94fc-951643717a38" providerId="ADAL" clId="{F162E255-2A6E-4B3D-9D26-7DCA587F1519}" dt="2022-02-16T09:44:03.343" v="944" actId="14100"/>
        <pc:sldMkLst>
          <pc:docMk/>
          <pc:sldMk cId="1179691822" sldId="398"/>
        </pc:sldMkLst>
        <pc:picChg chg="add mod modCrop">
          <ac:chgData name="宮島 達則 博報堂 二マーケ 二プラ三" userId="9af91ba1-7383-4752-94fc-951643717a38" providerId="ADAL" clId="{F162E255-2A6E-4B3D-9D26-7DCA587F1519}" dt="2022-02-16T09:34:21.772" v="926" actId="14100"/>
          <ac:picMkLst>
            <pc:docMk/>
            <pc:sldMk cId="1179691822" sldId="398"/>
            <ac:picMk id="3" creationId="{ACC70F82-2D2B-437F-8054-892779AD642F}"/>
          </ac:picMkLst>
        </pc:picChg>
        <pc:picChg chg="add mod">
          <ac:chgData name="宮島 達則 博報堂 二マーケ 二プラ三" userId="9af91ba1-7383-4752-94fc-951643717a38" providerId="ADAL" clId="{F162E255-2A6E-4B3D-9D26-7DCA587F1519}" dt="2022-02-16T09:35:12.921" v="930" actId="14100"/>
          <ac:picMkLst>
            <pc:docMk/>
            <pc:sldMk cId="1179691822" sldId="398"/>
            <ac:picMk id="5" creationId="{BA6D7AE6-934A-4B7F-8C3B-749D3EDE782E}"/>
          </ac:picMkLst>
        </pc:picChg>
        <pc:picChg chg="add mod">
          <ac:chgData name="宮島 達則 博報堂 二マーケ 二プラ三" userId="9af91ba1-7383-4752-94fc-951643717a38" providerId="ADAL" clId="{F162E255-2A6E-4B3D-9D26-7DCA587F1519}" dt="2022-02-16T09:41:53.521" v="935" actId="14100"/>
          <ac:picMkLst>
            <pc:docMk/>
            <pc:sldMk cId="1179691822" sldId="398"/>
            <ac:picMk id="7" creationId="{1B01D2D9-F67C-42E8-879D-5A7576728A4F}"/>
          </ac:picMkLst>
        </pc:picChg>
        <pc:picChg chg="add del mod">
          <ac:chgData name="宮島 達則 博報堂 二マーケ 二プラ三" userId="9af91ba1-7383-4752-94fc-951643717a38" providerId="ADAL" clId="{F162E255-2A6E-4B3D-9D26-7DCA587F1519}" dt="2022-02-16T09:43:32.275" v="938" actId="478"/>
          <ac:picMkLst>
            <pc:docMk/>
            <pc:sldMk cId="1179691822" sldId="398"/>
            <ac:picMk id="9" creationId="{505883D4-1174-417D-943D-4E46A3A3A735}"/>
          </ac:picMkLst>
        </pc:picChg>
        <pc:picChg chg="add mod modCrop">
          <ac:chgData name="宮島 達則 博報堂 二マーケ 二プラ三" userId="9af91ba1-7383-4752-94fc-951643717a38" providerId="ADAL" clId="{F162E255-2A6E-4B3D-9D26-7DCA587F1519}" dt="2022-02-16T09:44:03.343" v="944" actId="14100"/>
          <ac:picMkLst>
            <pc:docMk/>
            <pc:sldMk cId="1179691822" sldId="398"/>
            <ac:picMk id="11" creationId="{35A74C35-A767-4813-A1CD-C3EFF93FCDFE}"/>
          </ac:picMkLst>
        </pc:picChg>
        <pc:picChg chg="add del mod modCrop">
          <ac:chgData name="宮島 達則 博報堂 二マーケ 二プラ三" userId="9af91ba1-7383-4752-94fc-951643717a38" providerId="ADAL" clId="{F162E255-2A6E-4B3D-9D26-7DCA587F1519}" dt="2022-02-16T09:33:02.723" v="920" actId="478"/>
          <ac:picMkLst>
            <pc:docMk/>
            <pc:sldMk cId="1179691822" sldId="398"/>
            <ac:picMk id="2050" creationId="{3B518EB9-079B-43A6-A3D9-AC4A5D7100F9}"/>
          </ac:picMkLst>
        </pc:picChg>
      </pc:sldChg>
      <pc:sldMasterChg chg="modSldLayout">
        <pc:chgData name="宮島 達則 博報堂 二マーケ 二プラ三" userId="9af91ba1-7383-4752-94fc-951643717a38" providerId="ADAL" clId="{F162E255-2A6E-4B3D-9D26-7DCA587F1519}" dt="2022-02-16T09:05:54.858" v="838" actId="208"/>
        <pc:sldMasterMkLst>
          <pc:docMk/>
          <pc:sldMasterMk cId="192943267" sldId="2147483648"/>
        </pc:sldMasterMkLst>
        <pc:sldLayoutChg chg="modSp">
          <pc:chgData name="宮島 達則 博報堂 二マーケ 二プラ三" userId="9af91ba1-7383-4752-94fc-951643717a38" providerId="ADAL" clId="{F162E255-2A6E-4B3D-9D26-7DCA587F1519}" dt="2022-02-16T09:05:18.304" v="836" actId="207"/>
          <pc:sldLayoutMkLst>
            <pc:docMk/>
            <pc:sldMasterMk cId="192943267" sldId="2147483648"/>
            <pc:sldLayoutMk cId="579963667" sldId="2147483649"/>
          </pc:sldLayoutMkLst>
          <pc:spChg chg="mod">
            <ac:chgData name="宮島 達則 博報堂 二マーケ 二プラ三" userId="9af91ba1-7383-4752-94fc-951643717a38" providerId="ADAL" clId="{F162E255-2A6E-4B3D-9D26-7DCA587F1519}" dt="2022-02-16T09:05:18.304" v="836" actId="207"/>
            <ac:spMkLst>
              <pc:docMk/>
              <pc:sldMasterMk cId="192943267" sldId="2147483648"/>
              <pc:sldLayoutMk cId="579963667" sldId="2147483649"/>
              <ac:spMk id="7" creationId="{00000000-0000-0000-0000-000000000000}"/>
            </ac:spMkLst>
          </pc:spChg>
        </pc:sldLayoutChg>
        <pc:sldLayoutChg chg="modSp">
          <pc:chgData name="宮島 達則 博報堂 二マーケ 二プラ三" userId="9af91ba1-7383-4752-94fc-951643717a38" providerId="ADAL" clId="{F162E255-2A6E-4B3D-9D26-7DCA587F1519}" dt="2022-02-16T09:05:13.862" v="835" actId="207"/>
          <pc:sldLayoutMkLst>
            <pc:docMk/>
            <pc:sldMasterMk cId="192943267" sldId="2147483648"/>
            <pc:sldLayoutMk cId="2088316201" sldId="2147483657"/>
          </pc:sldLayoutMkLst>
          <pc:spChg chg="mod">
            <ac:chgData name="宮島 達則 博報堂 二マーケ 二プラ三" userId="9af91ba1-7383-4752-94fc-951643717a38" providerId="ADAL" clId="{F162E255-2A6E-4B3D-9D26-7DCA587F1519}" dt="2022-02-16T09:05:13.862" v="835" actId="207"/>
            <ac:spMkLst>
              <pc:docMk/>
              <pc:sldMasterMk cId="192943267" sldId="2147483648"/>
              <pc:sldLayoutMk cId="2088316201" sldId="2147483657"/>
              <ac:spMk id="7" creationId="{00000000-0000-0000-0000-000000000000}"/>
            </ac:spMkLst>
          </pc:spChg>
        </pc:sldLayoutChg>
        <pc:sldLayoutChg chg="modSp">
          <pc:chgData name="宮島 達則 博報堂 二マーケ 二プラ三" userId="9af91ba1-7383-4752-94fc-951643717a38" providerId="ADAL" clId="{F162E255-2A6E-4B3D-9D26-7DCA587F1519}" dt="2022-02-16T09:05:54.858" v="838" actId="208"/>
          <pc:sldLayoutMkLst>
            <pc:docMk/>
            <pc:sldMasterMk cId="192943267" sldId="2147483648"/>
            <pc:sldLayoutMk cId="4037636275" sldId="2147483658"/>
          </pc:sldLayoutMkLst>
          <pc:spChg chg="mod">
            <ac:chgData name="宮島 達則 博報堂 二マーケ 二プラ三" userId="9af91ba1-7383-4752-94fc-951643717a38" providerId="ADAL" clId="{F162E255-2A6E-4B3D-9D26-7DCA587F1519}" dt="2022-02-16T09:05:54.858" v="838" actId="208"/>
            <ac:spMkLst>
              <pc:docMk/>
              <pc:sldMasterMk cId="192943267" sldId="2147483648"/>
              <pc:sldLayoutMk cId="4037636275" sldId="2147483658"/>
              <ac:spMk id="4" creationId="{0D8F883C-AC36-4A5B-8DA5-80A88B40B555}"/>
            </ac:spMkLst>
          </pc:spChg>
        </pc:sldLayoutChg>
      </pc:sldMasterChg>
    </pc:docChg>
  </pc:docChgLst>
  <pc:docChgLst>
    <pc:chgData name="宮島 達則 博報堂 二マーケ 二プラ三" userId="9af91ba1-7383-4752-94fc-951643717a38" providerId="ADAL" clId="{448BD9E2-DC50-4814-BCB0-D2EC25D86C23}"/>
    <pc:docChg chg="undo custSel addSld delSld modSld modSection">
      <pc:chgData name="宮島 達則 博報堂 二マーケ 二プラ三" userId="9af91ba1-7383-4752-94fc-951643717a38" providerId="ADAL" clId="{448BD9E2-DC50-4814-BCB0-D2EC25D86C23}" dt="2022-02-28T03:24:33.906" v="773" actId="478"/>
      <pc:docMkLst>
        <pc:docMk/>
      </pc:docMkLst>
      <pc:sldChg chg="addSp delSp modSp add del">
        <pc:chgData name="宮島 達則 博報堂 二マーケ 二プラ三" userId="9af91ba1-7383-4752-94fc-951643717a38" providerId="ADAL" clId="{448BD9E2-DC50-4814-BCB0-D2EC25D86C23}" dt="2022-02-28T03:21:14.666" v="593" actId="2696"/>
        <pc:sldMkLst>
          <pc:docMk/>
          <pc:sldMk cId="1463011783" sldId="403"/>
        </pc:sldMkLst>
        <pc:spChg chg="del">
          <ac:chgData name="宮島 達則 博報堂 二マーケ 二プラ三" userId="9af91ba1-7383-4752-94fc-951643717a38" providerId="ADAL" clId="{448BD9E2-DC50-4814-BCB0-D2EC25D86C23}" dt="2022-02-28T03:06:08.636" v="12" actId="478"/>
          <ac:spMkLst>
            <pc:docMk/>
            <pc:sldMk cId="1463011783" sldId="403"/>
            <ac:spMk id="2" creationId="{0BE5F772-D7EF-47CC-8DF0-4B1D7E5C0D29}"/>
          </ac:spMkLst>
        </pc:spChg>
        <pc:spChg chg="add del">
          <ac:chgData name="宮島 達則 博報堂 二マーケ 二プラ三" userId="9af91ba1-7383-4752-94fc-951643717a38" providerId="ADAL" clId="{448BD9E2-DC50-4814-BCB0-D2EC25D86C23}" dt="2022-02-28T03:05:51.481" v="9"/>
          <ac:spMkLst>
            <pc:docMk/>
            <pc:sldMk cId="1463011783" sldId="403"/>
            <ac:spMk id="3" creationId="{EDC70549-046C-4BC9-8C89-A680C197954A}"/>
          </ac:spMkLst>
        </pc:spChg>
        <pc:spChg chg="add del">
          <ac:chgData name="宮島 達則 博報堂 二マーケ 二プラ三" userId="9af91ba1-7383-4752-94fc-951643717a38" providerId="ADAL" clId="{448BD9E2-DC50-4814-BCB0-D2EC25D86C23}" dt="2022-02-28T03:05:52.433" v="11" actId="478"/>
          <ac:spMkLst>
            <pc:docMk/>
            <pc:sldMk cId="1463011783" sldId="403"/>
            <ac:spMk id="4" creationId="{D1F7DBD4-FDB4-4236-BEDA-5B406ED82A52}"/>
          </ac:spMkLst>
        </pc:spChg>
        <pc:spChg chg="add mod">
          <ac:chgData name="宮島 達則 博報堂 二マーケ 二プラ三" userId="9af91ba1-7383-4752-94fc-951643717a38" providerId="ADAL" clId="{448BD9E2-DC50-4814-BCB0-D2EC25D86C23}" dt="2022-02-28T03:14:00.772" v="433" actId="1076"/>
          <ac:spMkLst>
            <pc:docMk/>
            <pc:sldMk cId="1463011783" sldId="403"/>
            <ac:spMk id="6" creationId="{9BDE1B79-D152-476D-B965-C1D7284B759A}"/>
          </ac:spMkLst>
        </pc:spChg>
        <pc:spChg chg="add mod">
          <ac:chgData name="宮島 達則 博報堂 二マーケ 二プラ三" userId="9af91ba1-7383-4752-94fc-951643717a38" providerId="ADAL" clId="{448BD9E2-DC50-4814-BCB0-D2EC25D86C23}" dt="2022-02-28T03:14:00.772" v="433" actId="1076"/>
          <ac:spMkLst>
            <pc:docMk/>
            <pc:sldMk cId="1463011783" sldId="403"/>
            <ac:spMk id="7" creationId="{A283AD92-12D9-48E9-9D1E-48AECCE5589B}"/>
          </ac:spMkLst>
        </pc:spChg>
        <pc:spChg chg="add mod">
          <ac:chgData name="宮島 達則 博報堂 二マーケ 二プラ三" userId="9af91ba1-7383-4752-94fc-951643717a38" providerId="ADAL" clId="{448BD9E2-DC50-4814-BCB0-D2EC25D86C23}" dt="2022-02-28T03:14:00.772" v="433" actId="1076"/>
          <ac:spMkLst>
            <pc:docMk/>
            <pc:sldMk cId="1463011783" sldId="403"/>
            <ac:spMk id="8" creationId="{DB5ED03E-28C8-4741-A169-BCD8BC496283}"/>
          </ac:spMkLst>
        </pc:spChg>
        <pc:picChg chg="add mod modCrop">
          <ac:chgData name="宮島 達則 博報堂 二マーケ 二プラ三" userId="9af91ba1-7383-4752-94fc-951643717a38" providerId="ADAL" clId="{448BD9E2-DC50-4814-BCB0-D2EC25D86C23}" dt="2022-02-28T03:14:00.772" v="433" actId="1076"/>
          <ac:picMkLst>
            <pc:docMk/>
            <pc:sldMk cId="1463011783" sldId="403"/>
            <ac:picMk id="5" creationId="{937D27C8-DAC5-484F-B523-FE0554F7B290}"/>
          </ac:picMkLst>
        </pc:picChg>
      </pc:sldChg>
      <pc:sldChg chg="modSp">
        <pc:chgData name="宮島 達則 博報堂 二マーケ 二プラ三" userId="9af91ba1-7383-4752-94fc-951643717a38" providerId="ADAL" clId="{448BD9E2-DC50-4814-BCB0-D2EC25D86C23}" dt="2022-02-28T03:02:30.992" v="3"/>
        <pc:sldMkLst>
          <pc:docMk/>
          <pc:sldMk cId="1263643107" sldId="423"/>
        </pc:sldMkLst>
        <pc:spChg chg="mod">
          <ac:chgData name="宮島 達則 博報堂 二マーケ 二プラ三" userId="9af91ba1-7383-4752-94fc-951643717a38" providerId="ADAL" clId="{448BD9E2-DC50-4814-BCB0-D2EC25D86C23}" dt="2022-02-28T03:02:30.992" v="3"/>
          <ac:spMkLst>
            <pc:docMk/>
            <pc:sldMk cId="1263643107" sldId="423"/>
            <ac:spMk id="2" creationId="{581D48F6-2288-4980-8E27-3645324451EC}"/>
          </ac:spMkLst>
        </pc:spChg>
      </pc:sldChg>
      <pc:sldChg chg="addSp delSp modSp add">
        <pc:chgData name="宮島 達則 博報堂 二マーケ 二プラ三" userId="9af91ba1-7383-4752-94fc-951643717a38" providerId="ADAL" clId="{448BD9E2-DC50-4814-BCB0-D2EC25D86C23}" dt="2022-02-28T03:22:13.631" v="633" actId="22571"/>
        <pc:sldMkLst>
          <pc:docMk/>
          <pc:sldMk cId="1264257459" sldId="452"/>
        </pc:sldMkLst>
        <pc:spChg chg="add del mod">
          <ac:chgData name="宮島 達則 博報堂 二マーケ 二プラ三" userId="9af91ba1-7383-4752-94fc-951643717a38" providerId="ADAL" clId="{448BD9E2-DC50-4814-BCB0-D2EC25D86C23}" dt="2022-02-28T03:20:43.334" v="553" actId="478"/>
          <ac:spMkLst>
            <pc:docMk/>
            <pc:sldMk cId="1264257459" sldId="452"/>
            <ac:spMk id="4" creationId="{9F870150-CD8E-4D76-A4D4-A808D4BF1A63}"/>
          </ac:spMkLst>
        </pc:spChg>
        <pc:spChg chg="mod topLvl">
          <ac:chgData name="宮島 達則 博報堂 二マーケ 二プラ三" userId="9af91ba1-7383-4752-94fc-951643717a38" providerId="ADAL" clId="{448BD9E2-DC50-4814-BCB0-D2EC25D86C23}" dt="2022-02-28T03:22:03.180" v="631" actId="165"/>
          <ac:spMkLst>
            <pc:docMk/>
            <pc:sldMk cId="1264257459" sldId="452"/>
            <ac:spMk id="6" creationId="{9BDE1B79-D152-476D-B965-C1D7284B759A}"/>
          </ac:spMkLst>
        </pc:spChg>
        <pc:spChg chg="del">
          <ac:chgData name="宮島 達則 博報堂 二マーケ 二プラ三" userId="9af91ba1-7383-4752-94fc-951643717a38" providerId="ADAL" clId="{448BD9E2-DC50-4814-BCB0-D2EC25D86C23}" dt="2022-02-28T03:15:24.123" v="438" actId="478"/>
          <ac:spMkLst>
            <pc:docMk/>
            <pc:sldMk cId="1264257459" sldId="452"/>
            <ac:spMk id="7" creationId="{A283AD92-12D9-48E9-9D1E-48AECCE5589B}"/>
          </ac:spMkLst>
        </pc:spChg>
        <pc:spChg chg="del mod">
          <ac:chgData name="宮島 達則 博報堂 二マーケ 二プラ三" userId="9af91ba1-7383-4752-94fc-951643717a38" providerId="ADAL" clId="{448BD9E2-DC50-4814-BCB0-D2EC25D86C23}" dt="2022-02-28T03:15:21.085" v="437" actId="478"/>
          <ac:spMkLst>
            <pc:docMk/>
            <pc:sldMk cId="1264257459" sldId="452"/>
            <ac:spMk id="8" creationId="{DB5ED03E-28C8-4741-A169-BCD8BC496283}"/>
          </ac:spMkLst>
        </pc:spChg>
        <pc:spChg chg="add mod topLvl">
          <ac:chgData name="宮島 達則 博報堂 二マーケ 二プラ三" userId="9af91ba1-7383-4752-94fc-951643717a38" providerId="ADAL" clId="{448BD9E2-DC50-4814-BCB0-D2EC25D86C23}" dt="2022-02-28T03:22:03.180" v="631" actId="165"/>
          <ac:spMkLst>
            <pc:docMk/>
            <pc:sldMk cId="1264257459" sldId="452"/>
            <ac:spMk id="9" creationId="{8E3BE3B1-39CA-44C9-BC4B-365B87325F8D}"/>
          </ac:spMkLst>
        </pc:spChg>
        <pc:spChg chg="add mod">
          <ac:chgData name="宮島 達則 博報堂 二マーケ 二プラ三" userId="9af91ba1-7383-4752-94fc-951643717a38" providerId="ADAL" clId="{448BD9E2-DC50-4814-BCB0-D2EC25D86C23}" dt="2022-02-28T03:20:58.006" v="589"/>
          <ac:spMkLst>
            <pc:docMk/>
            <pc:sldMk cId="1264257459" sldId="452"/>
            <ac:spMk id="12" creationId="{BF45270C-1B7B-4887-8EF9-AEB4F02C1F16}"/>
          </ac:spMkLst>
        </pc:spChg>
        <pc:grpChg chg="add del mod topLvl">
          <ac:chgData name="宮島 達則 博報堂 二マーケ 二プラ三" userId="9af91ba1-7383-4752-94fc-951643717a38" providerId="ADAL" clId="{448BD9E2-DC50-4814-BCB0-D2EC25D86C23}" dt="2022-02-28T03:22:03.180" v="631" actId="165"/>
          <ac:grpSpMkLst>
            <pc:docMk/>
            <pc:sldMk cId="1264257459" sldId="452"/>
            <ac:grpSpMk id="2" creationId="{98B401D4-18E6-4BDA-BC64-22DFE1559DE7}"/>
          </ac:grpSpMkLst>
        </pc:grpChg>
        <pc:grpChg chg="add del mod">
          <ac:chgData name="宮島 達則 博報堂 二マーケ 二プラ三" userId="9af91ba1-7383-4752-94fc-951643717a38" providerId="ADAL" clId="{448BD9E2-DC50-4814-BCB0-D2EC25D86C23}" dt="2022-02-28T03:19:49.157" v="550" actId="165"/>
          <ac:grpSpMkLst>
            <pc:docMk/>
            <pc:sldMk cId="1264257459" sldId="452"/>
            <ac:grpSpMk id="3" creationId="{935D1AAC-7F82-402B-9D42-B01679329802}"/>
          </ac:grpSpMkLst>
        </pc:grpChg>
        <pc:grpChg chg="add del mod">
          <ac:chgData name="宮島 達則 博報堂 二マーケ 二プラ三" userId="9af91ba1-7383-4752-94fc-951643717a38" providerId="ADAL" clId="{448BD9E2-DC50-4814-BCB0-D2EC25D86C23}" dt="2022-02-28T03:22:03.180" v="631" actId="165"/>
          <ac:grpSpMkLst>
            <pc:docMk/>
            <pc:sldMk cId="1264257459" sldId="452"/>
            <ac:grpSpMk id="10" creationId="{3780E276-D9C6-4BC5-BB82-0482095F1CD1}"/>
          </ac:grpSpMkLst>
        </pc:grpChg>
        <pc:picChg chg="del">
          <ac:chgData name="宮島 達則 博報堂 二マーケ 二プラ三" userId="9af91ba1-7383-4752-94fc-951643717a38" providerId="ADAL" clId="{448BD9E2-DC50-4814-BCB0-D2EC25D86C23}" dt="2022-02-28T03:15:16.401" v="435" actId="478"/>
          <ac:picMkLst>
            <pc:docMk/>
            <pc:sldMk cId="1264257459" sldId="452"/>
            <ac:picMk id="5" creationId="{937D27C8-DAC5-484F-B523-FE0554F7B290}"/>
          </ac:picMkLst>
        </pc:picChg>
        <pc:picChg chg="add mod topLvl">
          <ac:chgData name="宮島 達則 博報堂 二マーケ 二プラ三" userId="9af91ba1-7383-4752-94fc-951643717a38" providerId="ADAL" clId="{448BD9E2-DC50-4814-BCB0-D2EC25D86C23}" dt="2022-02-28T03:22:13.631" v="633" actId="22571"/>
          <ac:picMkLst>
            <pc:docMk/>
            <pc:sldMk cId="1264257459" sldId="452"/>
            <ac:picMk id="2050" creationId="{FBE36B5F-3B4D-47EE-A522-4226376F2654}"/>
          </ac:picMkLst>
        </pc:picChg>
        <pc:picChg chg="add mod topLvl">
          <ac:chgData name="宮島 達則 博報堂 二マーケ 二プラ三" userId="9af91ba1-7383-4752-94fc-951643717a38" providerId="ADAL" clId="{448BD9E2-DC50-4814-BCB0-D2EC25D86C23}" dt="2022-02-28T03:22:09.125" v="632" actId="22571"/>
          <ac:picMkLst>
            <pc:docMk/>
            <pc:sldMk cId="1264257459" sldId="452"/>
            <ac:picMk id="2052" creationId="{CB59772D-4F87-45C6-BDE9-0884363EB5E9}"/>
          </ac:picMkLst>
        </pc:picChg>
      </pc:sldChg>
      <pc:sldChg chg="addSp delSp modSp add">
        <pc:chgData name="宮島 達則 博報堂 二マーケ 二プラ三" userId="9af91ba1-7383-4752-94fc-951643717a38" providerId="ADAL" clId="{448BD9E2-DC50-4814-BCB0-D2EC25D86C23}" dt="2022-02-28T03:24:33.906" v="773" actId="478"/>
        <pc:sldMkLst>
          <pc:docMk/>
          <pc:sldMk cId="2941549823" sldId="453"/>
        </pc:sldMkLst>
        <pc:spChg chg="mod topLvl">
          <ac:chgData name="宮島 達則 博報堂 二マーケ 二プラ三" userId="9af91ba1-7383-4752-94fc-951643717a38" providerId="ADAL" clId="{448BD9E2-DC50-4814-BCB0-D2EC25D86C23}" dt="2022-02-28T03:23:18.796" v="749" actId="14100"/>
          <ac:spMkLst>
            <pc:docMk/>
            <pc:sldMk cId="2941549823" sldId="453"/>
            <ac:spMk id="6" creationId="{9BDE1B79-D152-476D-B965-C1D7284B759A}"/>
          </ac:spMkLst>
        </pc:spChg>
        <pc:spChg chg="mod topLvl">
          <ac:chgData name="宮島 達則 博報堂 二マーケ 二プラ三" userId="9af91ba1-7383-4752-94fc-951643717a38" providerId="ADAL" clId="{448BD9E2-DC50-4814-BCB0-D2EC25D86C23}" dt="2022-02-28T03:24:03.461" v="764" actId="165"/>
          <ac:spMkLst>
            <pc:docMk/>
            <pc:sldMk cId="2941549823" sldId="453"/>
            <ac:spMk id="9" creationId="{8E3BE3B1-39CA-44C9-BC4B-365B87325F8D}"/>
          </ac:spMkLst>
        </pc:spChg>
        <pc:spChg chg="mod">
          <ac:chgData name="宮島 達則 博報堂 二マーケ 二プラ三" userId="9af91ba1-7383-4752-94fc-951643717a38" providerId="ADAL" clId="{448BD9E2-DC50-4814-BCB0-D2EC25D86C23}" dt="2022-02-28T03:22:48.263" v="679" actId="14100"/>
          <ac:spMkLst>
            <pc:docMk/>
            <pc:sldMk cId="2941549823" sldId="453"/>
            <ac:spMk id="12" creationId="{BF45270C-1B7B-4887-8EF9-AEB4F02C1F16}"/>
          </ac:spMkLst>
        </pc:spChg>
        <pc:grpChg chg="del">
          <ac:chgData name="宮島 達則 博報堂 二マーケ 二プラ三" userId="9af91ba1-7383-4752-94fc-951643717a38" providerId="ADAL" clId="{448BD9E2-DC50-4814-BCB0-D2EC25D86C23}" dt="2022-02-28T03:24:03.461" v="764" actId="165"/>
          <ac:grpSpMkLst>
            <pc:docMk/>
            <pc:sldMk cId="2941549823" sldId="453"/>
            <ac:grpSpMk id="2" creationId="{98B401D4-18E6-4BDA-BC64-22DFE1559DE7}"/>
          </ac:grpSpMkLst>
        </pc:grpChg>
        <pc:grpChg chg="del">
          <ac:chgData name="宮島 達則 博報堂 二マーケ 二プラ三" userId="9af91ba1-7383-4752-94fc-951643717a38" providerId="ADAL" clId="{448BD9E2-DC50-4814-BCB0-D2EC25D86C23}" dt="2022-02-28T03:22:31.204" v="637" actId="478"/>
          <ac:grpSpMkLst>
            <pc:docMk/>
            <pc:sldMk cId="2941549823" sldId="453"/>
            <ac:grpSpMk id="10" creationId="{3780E276-D9C6-4BC5-BB82-0482095F1CD1}"/>
          </ac:grpSpMkLst>
        </pc:grpChg>
        <pc:picChg chg="del topLvl">
          <ac:chgData name="宮島 達則 博報堂 二マーケ 二プラ三" userId="9af91ba1-7383-4752-94fc-951643717a38" providerId="ADAL" clId="{448BD9E2-DC50-4814-BCB0-D2EC25D86C23}" dt="2022-02-28T03:22:31.204" v="637" actId="478"/>
          <ac:picMkLst>
            <pc:docMk/>
            <pc:sldMk cId="2941549823" sldId="453"/>
            <ac:picMk id="2050" creationId="{FBE36B5F-3B4D-47EE-A522-4226376F2654}"/>
          </ac:picMkLst>
        </pc:picChg>
        <pc:picChg chg="del mod topLvl">
          <ac:chgData name="宮島 達則 博報堂 二マーケ 二プラ三" userId="9af91ba1-7383-4752-94fc-951643717a38" providerId="ADAL" clId="{448BD9E2-DC50-4814-BCB0-D2EC25D86C23}" dt="2022-02-28T03:24:33.906" v="773" actId="478"/>
          <ac:picMkLst>
            <pc:docMk/>
            <pc:sldMk cId="2941549823" sldId="453"/>
            <ac:picMk id="2052" creationId="{CB59772D-4F87-45C6-BDE9-0884363EB5E9}"/>
          </ac:picMkLst>
        </pc:picChg>
        <pc:picChg chg="add mod ord">
          <ac:chgData name="宮島 達則 博報堂 二マーケ 二プラ三" userId="9af91ba1-7383-4752-94fc-951643717a38" providerId="ADAL" clId="{448BD9E2-DC50-4814-BCB0-D2EC25D86C23}" dt="2022-02-28T03:22:28.793" v="636" actId="167"/>
          <ac:picMkLst>
            <pc:docMk/>
            <pc:sldMk cId="2941549823" sldId="453"/>
            <ac:picMk id="3074" creationId="{7F1210B9-B8B0-4FE7-8D9F-3712AF6A3B9D}"/>
          </ac:picMkLst>
        </pc:picChg>
        <pc:picChg chg="add mod ord modCrop">
          <ac:chgData name="宮島 達則 博報堂 二マーケ 二プラ三" userId="9af91ba1-7383-4752-94fc-951643717a38" providerId="ADAL" clId="{448BD9E2-DC50-4814-BCB0-D2EC25D86C23}" dt="2022-02-28T03:24:32.610" v="772" actId="167"/>
          <ac:picMkLst>
            <pc:docMk/>
            <pc:sldMk cId="2941549823" sldId="453"/>
            <ac:picMk id="3076" creationId="{52D60FBD-8054-4A25-A0F3-ED01648E34B7}"/>
          </ac:picMkLst>
        </pc:picChg>
      </pc:sldChg>
    </pc:docChg>
  </pc:docChgLst>
  <pc:docChgLst>
    <pc:chgData name="宮島 達則 博報堂 二マーケ 二プラ三" userId="S::tatsunori.miyajima@hakuhodo.co.jp::9af91ba1-7383-4752-94fc-951643717a38" providerId="AD" clId="Web-{EF1C9E9B-C6B1-791C-3F84-C417DBC378FF}"/>
    <pc:docChg chg="modSld">
      <pc:chgData name="宮島 達則 博報堂 二マーケ 二プラ三" userId="S::tatsunori.miyajima@hakuhodo.co.jp::9af91ba1-7383-4752-94fc-951643717a38" providerId="AD" clId="Web-{EF1C9E9B-C6B1-791C-3F84-C417DBC378FF}" dt="2022-02-28T02:59:38.269" v="1" actId="20577"/>
      <pc:docMkLst>
        <pc:docMk/>
      </pc:docMkLst>
      <pc:sldChg chg="modSp">
        <pc:chgData name="宮島 達則 博報堂 二マーケ 二プラ三" userId="S::tatsunori.miyajima@hakuhodo.co.jp::9af91ba1-7383-4752-94fc-951643717a38" providerId="AD" clId="Web-{EF1C9E9B-C6B1-791C-3F84-C417DBC378FF}" dt="2022-02-28T02:59:38.269" v="1" actId="20577"/>
        <pc:sldMkLst>
          <pc:docMk/>
          <pc:sldMk cId="4145584165" sldId="417"/>
        </pc:sldMkLst>
        <pc:spChg chg="mod">
          <ac:chgData name="宮島 達則 博報堂 二マーケ 二プラ三" userId="S::tatsunori.miyajima@hakuhodo.co.jp::9af91ba1-7383-4752-94fc-951643717a38" providerId="AD" clId="Web-{EF1C9E9B-C6B1-791C-3F84-C417DBC378FF}" dt="2022-02-28T02:59:38.269" v="1" actId="20577"/>
          <ac:spMkLst>
            <pc:docMk/>
            <pc:sldMk cId="4145584165" sldId="417"/>
            <ac:spMk id="4" creationId="{50783B1F-8378-4E22-A1AA-F5CCD29778BB}"/>
          </ac:spMkLst>
        </pc:spChg>
      </pc:sldChg>
    </pc:docChg>
  </pc:docChgLst>
  <pc:docChgLst>
    <pc:chgData name="宮島 達則 博報堂 二マーケ 二プラ三" userId="S::tatsunori.miyajima@hakuhodo.co.jp::9af91ba1-7383-4752-94fc-951643717a38" providerId="AD" clId="Web-{6A2741AE-9EAF-BC8C-9637-51F08CE8E3DD}"/>
    <pc:docChg chg="modSld">
      <pc:chgData name="宮島 達則 博報堂 二マーケ 二プラ三" userId="S::tatsunori.miyajima@hakuhodo.co.jp::9af91ba1-7383-4752-94fc-951643717a38" providerId="AD" clId="Web-{6A2741AE-9EAF-BC8C-9637-51F08CE8E3DD}" dt="2022-02-16T09:45:04.261" v="0"/>
      <pc:docMkLst>
        <pc:docMk/>
      </pc:docMkLst>
      <pc:sldChg chg="delSp">
        <pc:chgData name="宮島 達則 博報堂 二マーケ 二プラ三" userId="S::tatsunori.miyajima@hakuhodo.co.jp::9af91ba1-7383-4752-94fc-951643717a38" providerId="AD" clId="Web-{6A2741AE-9EAF-BC8C-9637-51F08CE8E3DD}" dt="2022-02-16T09:45:04.261" v="0"/>
        <pc:sldMkLst>
          <pc:docMk/>
          <pc:sldMk cId="2996313791" sldId="367"/>
        </pc:sldMkLst>
        <pc:spChg chg="del">
          <ac:chgData name="宮島 達則 博報堂 二マーケ 二プラ三" userId="S::tatsunori.miyajima@hakuhodo.co.jp::9af91ba1-7383-4752-94fc-951643717a38" providerId="AD" clId="Web-{6A2741AE-9EAF-BC8C-9637-51F08CE8E3DD}" dt="2022-02-16T09:45:04.261" v="0"/>
          <ac:spMkLst>
            <pc:docMk/>
            <pc:sldMk cId="2996313791" sldId="367"/>
            <ac:spMk id="3" creationId="{C9AEEF52-F296-4AFC-BB39-2BA0C5C4653B}"/>
          </ac:spMkLst>
        </pc:spChg>
      </pc:sldChg>
    </pc:docChg>
  </pc:docChgLst>
  <pc:docChgLst>
    <pc:chgData name="宮島 達則 博報堂 二マーケ 二プラ三" userId="S::tatsunori.miyajima@hakuhodo.co.jp::9af91ba1-7383-4752-94fc-951643717a38" providerId="AD" clId="Web-{BAC3C68F-D643-A3C0-E1A3-D170FE0DBC8D}"/>
    <pc:docChg chg="delSld modSection">
      <pc:chgData name="宮島 達則 博報堂 二マーケ 二プラ三" userId="S::tatsunori.miyajima@hakuhodo.co.jp::9af91ba1-7383-4752-94fc-951643717a38" providerId="AD" clId="Web-{BAC3C68F-D643-A3C0-E1A3-D170FE0DBC8D}" dt="2022-02-28T12:26:19.088" v="0"/>
      <pc:docMkLst>
        <pc:docMk/>
      </pc:docMkLst>
      <pc:sldChg chg="del">
        <pc:chgData name="宮島 達則 博報堂 二マーケ 二プラ三" userId="S::tatsunori.miyajima@hakuhodo.co.jp::9af91ba1-7383-4752-94fc-951643717a38" providerId="AD" clId="Web-{BAC3C68F-D643-A3C0-E1A3-D170FE0DBC8D}" dt="2022-02-28T12:26:19.088" v="0"/>
        <pc:sldMkLst>
          <pc:docMk/>
          <pc:sldMk cId="21568916" sldId="404"/>
        </pc:sldMkLst>
      </pc:sldChg>
    </pc:docChg>
  </pc:docChgLst>
  <pc:docChgLst>
    <pc:chgData name="宮島 達則 博報堂 二マーケ 二プラ三" userId="S::tatsunori.miyajima@hakuhodo.co.jp::9af91ba1-7383-4752-94fc-951643717a38" providerId="AD" clId="Web-{EEE7CC79-64E5-DB56-8042-F54D9CE02CB4}"/>
    <pc:docChg chg="addSld modSection">
      <pc:chgData name="宮島 達則 博報堂 二マーケ 二プラ三" userId="S::tatsunori.miyajima@hakuhodo.co.jp::9af91ba1-7383-4752-94fc-951643717a38" providerId="AD" clId="Web-{EEE7CC79-64E5-DB56-8042-F54D9CE02CB4}" dt="2022-02-15T02:02:15.907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23EC9-FEA6-4DBA-BF82-B7ED3DC26DE2}" type="datetimeFigureOut">
              <a:rPr kumimoji="1" lang="ja-JP" altLang="en-US" smtClean="0"/>
              <a:t>2022/3/15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08243-89AF-4EB5-A2DF-4C4B9480EB5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4949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63C64-CB1C-4D6D-9AE6-E37A79387229}" type="datetimeFigureOut">
              <a:rPr kumimoji="1" lang="ja-JP" altLang="en-US" smtClean="0"/>
              <a:t>2022/3/15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CE3BF-7CB5-4DEC-969A-C274CEE625A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75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9045" y="2235200"/>
            <a:ext cx="10668000" cy="2387600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7996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62000" y="1719470"/>
            <a:ext cx="10668000" cy="3419060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4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68FDAC7-2A44-42D7-89F3-77EC4E800592}"/>
              </a:ext>
            </a:extLst>
          </p:cNvPr>
          <p:cNvSpPr/>
          <p:nvPr userDrawn="1"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831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5270" y="214989"/>
            <a:ext cx="11681460" cy="16522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/>
            </a:lvl1pPr>
            <a:lvl2pPr marL="685800" indent="-228600">
              <a:lnSpc>
                <a:spcPct val="120000"/>
              </a:lnSpc>
              <a:buFont typeface="游ゴシック" panose="020B0400000000000000" pitchFamily="50" charset="-128"/>
              <a:buChar char="ｰ"/>
              <a:tabLst>
                <a:tab pos="715963" algn="l"/>
              </a:tabLst>
              <a:defRPr sz="1400" b="1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98334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5270" y="1431235"/>
            <a:ext cx="11681460" cy="399553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4000" b="1"/>
            </a:lvl1pPr>
            <a:lvl2pPr marL="685800" indent="-228600">
              <a:lnSpc>
                <a:spcPct val="120000"/>
              </a:lnSpc>
              <a:buFont typeface="游ゴシック" panose="020B0400000000000000" pitchFamily="50" charset="-128"/>
              <a:buChar char="ｰ"/>
              <a:tabLst>
                <a:tab pos="715963" algn="l"/>
              </a:tabLst>
              <a:defRPr sz="1400" b="1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8F883C-AC36-4A5B-8DA5-80A88B40B555}"/>
              </a:ext>
            </a:extLst>
          </p:cNvPr>
          <p:cNvSpPr/>
          <p:nvPr userDrawn="1"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763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962" y="131763"/>
            <a:ext cx="10352638" cy="496888"/>
          </a:xfrm>
        </p:spPr>
        <p:txBody>
          <a:bodyPr>
            <a:noAutofit/>
          </a:bodyPr>
          <a:lstStyle>
            <a:lvl1pPr>
              <a:defRPr sz="20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DB31-4E20-4E24-B8CD-6AA395C75754}" type="datetime1">
              <a:rPr kumimoji="1" lang="ja-JP" altLang="en-US" smtClean="0"/>
              <a:t>2022/3/15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628650"/>
            <a:ext cx="12192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30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F436-EB36-4C12-B2A3-B70A01B6CCB6}" type="datetime1">
              <a:rPr kumimoji="1" lang="ja-JP" altLang="en-US" smtClean="0"/>
              <a:t>2022/3/15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448800" y="131763"/>
            <a:ext cx="2743200" cy="365125"/>
          </a:xfrm>
          <a:prstGeom prst="rect">
            <a:avLst/>
          </a:prstGeom>
        </p:spPr>
        <p:txBody>
          <a:bodyPr/>
          <a:lstStyle/>
          <a:p>
            <a:fld id="{B20D77A8-8FA7-45B9-8713-3740AB5E72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596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7F42-A2C7-4E2B-A6E6-A01303BC570B}" type="datetime1">
              <a:rPr kumimoji="1" lang="ja-JP" altLang="en-US" smtClean="0"/>
              <a:t>2022/3/15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448800" y="131763"/>
            <a:ext cx="2743200" cy="365125"/>
          </a:xfrm>
          <a:prstGeom prst="rect">
            <a:avLst/>
          </a:prstGeom>
        </p:spPr>
        <p:txBody>
          <a:bodyPr/>
          <a:lstStyle/>
          <a:p>
            <a:fld id="{B20D77A8-8FA7-45B9-8713-3740AB5E72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24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58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BF953-4BFC-4EB7-B16B-47C6BCE7355F}" type="datetime1">
              <a:rPr kumimoji="1" lang="ja-JP" altLang="en-US" smtClean="0"/>
              <a:t>2022/3/15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9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8" r:id="rId4"/>
    <p:sldLayoutId id="2147483656" r:id="rId5"/>
    <p:sldLayoutId id="2147483651" r:id="rId6"/>
    <p:sldLayoutId id="2147483654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1E9C67-28B3-4932-8406-737790681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特別授業</a:t>
            </a:r>
            <a:br>
              <a:rPr kumimoji="1" lang="en-US" altLang="ja-JP" dirty="0"/>
            </a:br>
            <a:r>
              <a:rPr kumimoji="1" lang="ja-JP" altLang="en-US" dirty="0"/>
              <a:t>～省エネについて考えてみよう！～</a:t>
            </a:r>
          </a:p>
        </p:txBody>
      </p:sp>
    </p:spTree>
    <p:extLst>
      <p:ext uri="{BB962C8B-B14F-4D97-AF65-F5344CB8AC3E}">
        <p14:creationId xmlns:p14="http://schemas.microsoft.com/office/powerpoint/2010/main" val="413668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バレンタインデーに</a:t>
            </a:r>
            <a:endParaRPr lang="en-US" altLang="ja-JP" dirty="0"/>
          </a:p>
          <a:p>
            <a:r>
              <a:rPr lang="ja-JP" altLang="en-US" dirty="0"/>
              <a:t>ブラックサンダーを売るには</a:t>
            </a:r>
            <a:endParaRPr lang="en-US" altLang="ja-JP" dirty="0"/>
          </a:p>
          <a:p>
            <a:r>
              <a:rPr lang="ja-JP" altLang="en-US" dirty="0"/>
              <a:t>なんと言ったらいいだろう？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9757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6F3C6-67B3-433E-A627-077D41CEB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base"/>
            <a:r>
              <a:rPr lang="ja-JP" altLang="en-US" dirty="0"/>
              <a:t>一目で義理とわかるチョコ</a:t>
            </a:r>
          </a:p>
        </p:txBody>
      </p:sp>
    </p:spTree>
    <p:extLst>
      <p:ext uri="{BB962C8B-B14F-4D97-AF65-F5344CB8AC3E}">
        <p14:creationId xmlns:p14="http://schemas.microsoft.com/office/powerpoint/2010/main" val="12372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犬の殺処分率が低い都道府県ランキング【完全版】 | ニッポンなんでもランキング！ | ダイヤモンド・オンライン">
            <a:extLst>
              <a:ext uri="{FF2B5EF4-FFF2-40B4-BE49-F238E27FC236}">
                <a16:creationId xmlns:a16="http://schemas.microsoft.com/office/drawing/2014/main" id="{5A99EC63-8DAC-47E2-B5BD-61995BA0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3299"/>
          <a:stretch/>
        </p:blipFill>
        <p:spPr bwMode="auto">
          <a:xfrm>
            <a:off x="1411" y="1"/>
            <a:ext cx="12189178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8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ペットを捨ててしまう人を減らすには</a:t>
            </a:r>
            <a:endParaRPr lang="en-US" altLang="ja-JP" dirty="0"/>
          </a:p>
          <a:p>
            <a:r>
              <a:rPr lang="ja-JP" altLang="en-US" dirty="0"/>
              <a:t>なんと言ったらいいだろう？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4661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6F3C6-67B3-433E-A627-077D41CEB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base">
              <a:lnSpc>
                <a:spcPct val="150000"/>
              </a:lnSpc>
            </a:pPr>
            <a:r>
              <a:rPr lang="ja-JP" altLang="en-US" dirty="0"/>
              <a:t>捨てた日も、散歩と思って</a:t>
            </a:r>
            <a:br>
              <a:rPr lang="en-US" altLang="ja-JP" dirty="0"/>
            </a:br>
            <a:r>
              <a:rPr lang="ja-JP" altLang="en-US" dirty="0"/>
              <a:t>よろこんで出かけて行った</a:t>
            </a:r>
          </a:p>
        </p:txBody>
      </p:sp>
    </p:spTree>
    <p:extLst>
      <p:ext uri="{BB962C8B-B14F-4D97-AF65-F5344CB8AC3E}">
        <p14:creationId xmlns:p14="http://schemas.microsoft.com/office/powerpoint/2010/main" val="2145770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今日皆さんに考えてほしいキャッチコピー</a:t>
            </a:r>
          </a:p>
        </p:txBody>
      </p:sp>
    </p:spTree>
    <p:extLst>
      <p:ext uri="{BB962C8B-B14F-4D97-AF65-F5344CB8AC3E}">
        <p14:creationId xmlns:p14="http://schemas.microsoft.com/office/powerpoint/2010/main" val="249573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省エネに取り組む人を増やすには</a:t>
            </a:r>
            <a:endParaRPr lang="en-US" altLang="ja-JP" dirty="0"/>
          </a:p>
          <a:p>
            <a:r>
              <a:rPr lang="ja-JP" altLang="en-US" dirty="0"/>
              <a:t>なんと言ったらいいだろう？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96181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B0D6724-4499-4F7F-988E-FDE338CE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今日のスケジュール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750681-3DBB-4B36-8044-CF955D3BC369}"/>
              </a:ext>
            </a:extLst>
          </p:cNvPr>
          <p:cNvSpPr txBox="1"/>
          <p:nvPr/>
        </p:nvSpPr>
        <p:spPr>
          <a:xfrm>
            <a:off x="1113155" y="1758660"/>
            <a:ext cx="4424045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日本のエネルギー消費　</a:t>
            </a:r>
            <a:endParaRPr lang="ja-JP" altLang="ja-JP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FBC172-FDF6-4B0D-818D-F4820CD9A158}"/>
              </a:ext>
            </a:extLst>
          </p:cNvPr>
          <p:cNvSpPr txBox="1"/>
          <p:nvPr/>
        </p:nvSpPr>
        <p:spPr>
          <a:xfrm>
            <a:off x="9448800" y="1758660"/>
            <a:ext cx="1584960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3200" dirty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分</a:t>
            </a:r>
            <a:endParaRPr lang="ja-JP" altLang="ja-JP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F4BE7B-D050-46D2-A8E7-3B8115172947}"/>
              </a:ext>
            </a:extLst>
          </p:cNvPr>
          <p:cNvSpPr txBox="1"/>
          <p:nvPr/>
        </p:nvSpPr>
        <p:spPr>
          <a:xfrm>
            <a:off x="1113155" y="2674976"/>
            <a:ext cx="4424045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みんなの省エネ活動</a:t>
            </a:r>
            <a:endParaRPr lang="ja-JP" altLang="ja-JP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6CA4C0-0C43-4AD5-BCAB-4D48165FE3AE}"/>
              </a:ext>
            </a:extLst>
          </p:cNvPr>
          <p:cNvSpPr txBox="1"/>
          <p:nvPr/>
        </p:nvSpPr>
        <p:spPr>
          <a:xfrm>
            <a:off x="9448800" y="2674976"/>
            <a:ext cx="1584960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3200" dirty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分</a:t>
            </a:r>
            <a:endParaRPr lang="ja-JP" altLang="ja-JP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BC1E80-76F1-4764-B1C1-441FC2A0F9D5}"/>
              </a:ext>
            </a:extLst>
          </p:cNvPr>
          <p:cNvSpPr txBox="1"/>
          <p:nvPr/>
        </p:nvSpPr>
        <p:spPr>
          <a:xfrm>
            <a:off x="4290377" y="3713871"/>
            <a:ext cx="4424045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/>
              <a:t>～休憩（</a:t>
            </a:r>
            <a:r>
              <a:rPr lang="en-US" altLang="ja-JP" sz="3200" dirty="0"/>
              <a:t>10</a:t>
            </a:r>
            <a:r>
              <a:rPr lang="ja-JP" altLang="en-US" sz="3200" dirty="0"/>
              <a:t>分間）～</a:t>
            </a:r>
            <a:endParaRPr lang="en-US" altLang="ja-JP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2BC719-4928-4E36-A662-BB6B209A188E}"/>
              </a:ext>
            </a:extLst>
          </p:cNvPr>
          <p:cNvSpPr txBox="1"/>
          <p:nvPr/>
        </p:nvSpPr>
        <p:spPr>
          <a:xfrm>
            <a:off x="1113155" y="4751606"/>
            <a:ext cx="8681085" cy="1502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グループワーク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“省エネのキャッチコピーをつくろう～</a:t>
            </a:r>
            <a:r>
              <a:rPr lang="en-US" altLang="ja-JP" sz="3200" dirty="0">
                <a:solidFill>
                  <a:schemeClr val="accent5">
                    <a:lumMod val="75000"/>
                  </a:schemeClr>
                </a:solidFill>
              </a:rPr>
              <a:t>”	</a:t>
            </a:r>
            <a:endParaRPr lang="ja-JP" altLang="ja-JP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B0AF21-C82A-4DE6-9296-8B13FFE849DE}"/>
              </a:ext>
            </a:extLst>
          </p:cNvPr>
          <p:cNvSpPr txBox="1"/>
          <p:nvPr/>
        </p:nvSpPr>
        <p:spPr>
          <a:xfrm>
            <a:off x="9448800" y="5490269"/>
            <a:ext cx="1584960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3200" dirty="0">
                <a:solidFill>
                  <a:schemeClr val="accent5">
                    <a:lumMod val="75000"/>
                  </a:schemeClr>
                </a:solidFill>
              </a:rPr>
              <a:t>35</a:t>
            </a: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分</a:t>
            </a:r>
            <a:endParaRPr lang="ja-JP" altLang="ja-JP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E862C788-10DE-4F45-A17D-7A97DE503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214989"/>
            <a:ext cx="11681460" cy="1652212"/>
          </a:xfrm>
        </p:spPr>
        <p:txBody>
          <a:bodyPr/>
          <a:lstStyle/>
          <a:p>
            <a:r>
              <a:rPr kumimoji="1" lang="ja-JP" altLang="en-US" dirty="0"/>
              <a:t>今日、みんなに意識してほしいこと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8D43D51-E51F-4ABE-8236-A6C35DA6E892}"/>
              </a:ext>
            </a:extLst>
          </p:cNvPr>
          <p:cNvGrpSpPr/>
          <p:nvPr/>
        </p:nvGrpSpPr>
        <p:grpSpPr>
          <a:xfrm>
            <a:off x="340995" y="2392571"/>
            <a:ext cx="11851005" cy="3603135"/>
            <a:chOff x="340995" y="2392571"/>
            <a:chExt cx="11851005" cy="3603135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4C12B2A-B5DE-45A4-9F66-CC249866B2AA}"/>
                </a:ext>
              </a:extLst>
            </p:cNvPr>
            <p:cNvSpPr txBox="1"/>
            <p:nvPr/>
          </p:nvSpPr>
          <p:spPr>
            <a:xfrm>
              <a:off x="340995" y="2392571"/>
              <a:ext cx="118510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3200" b="1" dirty="0">
                  <a:solidFill>
                    <a:schemeClr val="accent2"/>
                  </a:solidFill>
                </a:rPr>
                <a:t>①テストと違い、正解はない。</a:t>
              </a:r>
              <a:r>
                <a:rPr lang="ja-JP" altLang="en-US" sz="4400" b="1" dirty="0">
                  <a:solidFill>
                    <a:schemeClr val="accent2"/>
                  </a:solidFill>
                </a:rPr>
                <a:t>「</a:t>
              </a:r>
              <a:r>
                <a:rPr lang="ja-JP" altLang="ja-JP" sz="4400" b="1" dirty="0">
                  <a:solidFill>
                    <a:schemeClr val="accent2"/>
                  </a:solidFill>
                </a:rPr>
                <a:t>自由な</a:t>
              </a:r>
              <a:r>
                <a:rPr lang="ja-JP" altLang="en-US" sz="4400" b="1" dirty="0">
                  <a:solidFill>
                    <a:schemeClr val="accent2"/>
                  </a:solidFill>
                </a:rPr>
                <a:t>」</a:t>
              </a:r>
              <a:r>
                <a:rPr lang="ja-JP" altLang="ja-JP" sz="3200" b="1" dirty="0">
                  <a:solidFill>
                    <a:schemeClr val="accent2"/>
                  </a:solidFill>
                </a:rPr>
                <a:t>発想で！</a:t>
              </a:r>
              <a:endParaRPr lang="ja-JP" altLang="ja-JP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1BA4975-B8E9-47CB-9FC8-698C46E04CBD}"/>
                </a:ext>
              </a:extLst>
            </p:cNvPr>
            <p:cNvSpPr txBox="1"/>
            <p:nvPr/>
          </p:nvSpPr>
          <p:spPr>
            <a:xfrm>
              <a:off x="340995" y="3809418"/>
              <a:ext cx="118510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3200" b="1" dirty="0">
                  <a:solidFill>
                    <a:schemeClr val="accent2"/>
                  </a:solidFill>
                </a:rPr>
                <a:t>②意見を否定しない。まず</a:t>
              </a:r>
              <a:r>
                <a:rPr lang="ja-JP" altLang="ja-JP" sz="4400" b="1" dirty="0">
                  <a:solidFill>
                    <a:schemeClr val="accent2"/>
                  </a:solidFill>
                </a:rPr>
                <a:t>「いいね！」</a:t>
              </a:r>
              <a:r>
                <a:rPr lang="ja-JP" altLang="ja-JP" sz="3200" b="1" dirty="0">
                  <a:solidFill>
                    <a:schemeClr val="accent2"/>
                  </a:solidFill>
                </a:rPr>
                <a:t>の気持ちが大事</a:t>
              </a:r>
              <a:r>
                <a:rPr lang="ja-JP" altLang="en-US" sz="3200" b="1" dirty="0">
                  <a:solidFill>
                    <a:schemeClr val="accent2"/>
                  </a:solidFill>
                </a:rPr>
                <a:t>！</a:t>
              </a:r>
              <a:endParaRPr lang="ja-JP" altLang="ja-JP" sz="3200" dirty="0">
                <a:solidFill>
                  <a:schemeClr val="accent2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68E8A2A-9569-44FF-9C0E-D92A87C56EA6}"/>
                </a:ext>
              </a:extLst>
            </p:cNvPr>
            <p:cNvSpPr txBox="1"/>
            <p:nvPr/>
          </p:nvSpPr>
          <p:spPr>
            <a:xfrm>
              <a:off x="340995" y="5226265"/>
              <a:ext cx="118510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3200" b="1" dirty="0">
                  <a:solidFill>
                    <a:schemeClr val="accent2"/>
                  </a:solidFill>
                </a:rPr>
                <a:t>③</a:t>
              </a:r>
              <a:r>
                <a:rPr lang="ja-JP" altLang="ja-JP" sz="4400" b="1" dirty="0">
                  <a:solidFill>
                    <a:schemeClr val="accent2"/>
                  </a:solidFill>
                </a:rPr>
                <a:t>「ぶっちゃけ」</a:t>
              </a:r>
              <a:r>
                <a:rPr lang="ja-JP" altLang="ja-JP" sz="3200" b="1" dirty="0">
                  <a:solidFill>
                    <a:schemeClr val="accent2"/>
                  </a:solidFill>
                </a:rPr>
                <a:t>が大事。自分の本音を大切に！</a:t>
              </a:r>
              <a:endParaRPr lang="ja-JP" altLang="ja-JP" sz="32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キャッチコピーを考える前に</a:t>
            </a:r>
            <a:r>
              <a:rPr lang="en-US" altLang="ja-JP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968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1E9C67-28B3-4932-8406-737790681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広告をつくる上で大事なポイント</a:t>
            </a:r>
          </a:p>
        </p:txBody>
      </p:sp>
    </p:spTree>
    <p:extLst>
      <p:ext uri="{BB962C8B-B14F-4D97-AF65-F5344CB8AC3E}">
        <p14:creationId xmlns:p14="http://schemas.microsoft.com/office/powerpoint/2010/main" val="299269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日本のエネルギー消費</a:t>
            </a:r>
          </a:p>
        </p:txBody>
      </p:sp>
    </p:spTree>
    <p:extLst>
      <p:ext uri="{BB962C8B-B14F-4D97-AF65-F5344CB8AC3E}">
        <p14:creationId xmlns:p14="http://schemas.microsoft.com/office/powerpoint/2010/main" val="403376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613BED9-8716-4B4D-A200-08402AA342E2}"/>
              </a:ext>
            </a:extLst>
          </p:cNvPr>
          <p:cNvSpPr/>
          <p:nvPr/>
        </p:nvSpPr>
        <p:spPr>
          <a:xfrm>
            <a:off x="7322184" y="1726531"/>
            <a:ext cx="1972637" cy="4494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8E044D7-629B-4571-A3FB-4DDD5B9EA9B6}"/>
              </a:ext>
            </a:extLst>
          </p:cNvPr>
          <p:cNvSpPr/>
          <p:nvPr/>
        </p:nvSpPr>
        <p:spPr>
          <a:xfrm>
            <a:off x="3756823" y="2519011"/>
            <a:ext cx="1972637" cy="37023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E6B2D5-DF3D-4A6E-84B8-5C26DB98D82D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2778584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613BED9-8716-4B4D-A200-08402AA342E2}"/>
              </a:ext>
            </a:extLst>
          </p:cNvPr>
          <p:cNvSpPr/>
          <p:nvPr/>
        </p:nvSpPr>
        <p:spPr>
          <a:xfrm>
            <a:off x="7322184" y="1726531"/>
            <a:ext cx="1972637" cy="44948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8E044D7-629B-4571-A3FB-4DDD5B9EA9B6}"/>
              </a:ext>
            </a:extLst>
          </p:cNvPr>
          <p:cNvSpPr/>
          <p:nvPr/>
        </p:nvSpPr>
        <p:spPr>
          <a:xfrm>
            <a:off x="3756823" y="2519011"/>
            <a:ext cx="1972637" cy="37023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D318A2EE-A894-48F4-A043-8F66CDADAAA2}"/>
              </a:ext>
            </a:extLst>
          </p:cNvPr>
          <p:cNvSpPr/>
          <p:nvPr/>
        </p:nvSpPr>
        <p:spPr>
          <a:xfrm rot="20461365">
            <a:off x="4895072" y="2282732"/>
            <a:ext cx="3679719" cy="154943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783B1F-8378-4E22-A1AA-F5CCD29778BB}"/>
              </a:ext>
            </a:extLst>
          </p:cNvPr>
          <p:cNvSpPr txBox="1"/>
          <p:nvPr/>
        </p:nvSpPr>
        <p:spPr>
          <a:xfrm>
            <a:off x="4410693" y="1524906"/>
            <a:ext cx="28813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3200" dirty="0"/>
              <a:t>4５</a:t>
            </a:r>
            <a:r>
              <a:rPr kumimoji="1" lang="ja-JP" altLang="en-US" sz="3200"/>
              <a:t>年で増加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DA0C94D-BBB3-4DD4-86D5-23B1317979D3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45584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EE8097B-F2FF-4661-986F-989881CDF24B}"/>
              </a:ext>
            </a:extLst>
          </p:cNvPr>
          <p:cNvSpPr/>
          <p:nvPr/>
        </p:nvSpPr>
        <p:spPr>
          <a:xfrm>
            <a:off x="3756823" y="5017734"/>
            <a:ext cx="1981200" cy="568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/>
              <a:t>16.4%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E4E7E8-A599-40EB-89BF-04B534564505}"/>
              </a:ext>
            </a:extLst>
          </p:cNvPr>
          <p:cNvSpPr/>
          <p:nvPr/>
        </p:nvSpPr>
        <p:spPr>
          <a:xfrm>
            <a:off x="3756823" y="5586694"/>
            <a:ext cx="1981200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9.2%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F7A633-56CA-4C0B-A2CC-27560C126BFA}"/>
              </a:ext>
            </a:extLst>
          </p:cNvPr>
          <p:cNvSpPr/>
          <p:nvPr/>
        </p:nvSpPr>
        <p:spPr>
          <a:xfrm>
            <a:off x="3756823" y="5947057"/>
            <a:ext cx="1981200" cy="274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8.9%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D9BE70-A361-4EDB-8B1D-A76322F7D236}"/>
              </a:ext>
            </a:extLst>
          </p:cNvPr>
          <p:cNvSpPr/>
          <p:nvPr/>
        </p:nvSpPr>
        <p:spPr>
          <a:xfrm>
            <a:off x="3756823" y="2534054"/>
            <a:ext cx="1981200" cy="24857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65.5%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FC3EBE-24AD-4E4A-9C0C-4CE32975C3FF}"/>
              </a:ext>
            </a:extLst>
          </p:cNvPr>
          <p:cNvSpPr/>
          <p:nvPr/>
        </p:nvSpPr>
        <p:spPr>
          <a:xfrm>
            <a:off x="7317903" y="3793138"/>
            <a:ext cx="1981200" cy="10261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ja-JP" altLang="en-US" dirty="0"/>
              <a:t>運輸部門</a:t>
            </a:r>
            <a:endParaRPr kumimoji="1" lang="en-US" altLang="ja-JP" dirty="0"/>
          </a:p>
          <a:p>
            <a:pPr algn="ctr">
              <a:lnSpc>
                <a:spcPct val="120000"/>
              </a:lnSpc>
            </a:pPr>
            <a:r>
              <a:rPr lang="en-US" altLang="ja-JP" dirty="0"/>
              <a:t>23.4%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B58EC5-17B1-4535-B023-AAB31DBD2D54}"/>
              </a:ext>
            </a:extLst>
          </p:cNvPr>
          <p:cNvSpPr/>
          <p:nvPr/>
        </p:nvSpPr>
        <p:spPr>
          <a:xfrm>
            <a:off x="7317903" y="4819298"/>
            <a:ext cx="1981200" cy="701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業務他部門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16.1%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5BD408-6D45-4119-B8A1-AEF518DC6B63}"/>
              </a:ext>
            </a:extLst>
          </p:cNvPr>
          <p:cNvSpPr/>
          <p:nvPr/>
        </p:nvSpPr>
        <p:spPr>
          <a:xfrm>
            <a:off x="7317903" y="1707410"/>
            <a:ext cx="1981200" cy="20791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bg1"/>
                </a:solidFill>
              </a:rPr>
              <a:t>産業部門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</a:rPr>
              <a:t>46.6%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FE2E730-B30E-4C31-BBA8-E11AD74EDC3F}"/>
              </a:ext>
            </a:extLst>
          </p:cNvPr>
          <p:cNvCxnSpPr/>
          <p:nvPr/>
        </p:nvCxnSpPr>
        <p:spPr>
          <a:xfrm flipV="1">
            <a:off x="5738023" y="1726531"/>
            <a:ext cx="1579880" cy="7924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BBB4C0D-F385-4966-8C63-4B68FD4DCDEC}"/>
              </a:ext>
            </a:extLst>
          </p:cNvPr>
          <p:cNvCxnSpPr>
            <a:cxnSpLocks/>
          </p:cNvCxnSpPr>
          <p:nvPr/>
        </p:nvCxnSpPr>
        <p:spPr>
          <a:xfrm flipV="1">
            <a:off x="5738023" y="3817806"/>
            <a:ext cx="1579880" cy="11813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3459075-EEC8-4008-80C1-5544CE507342}"/>
              </a:ext>
            </a:extLst>
          </p:cNvPr>
          <p:cNvCxnSpPr>
            <a:cxnSpLocks/>
          </p:cNvCxnSpPr>
          <p:nvPr/>
        </p:nvCxnSpPr>
        <p:spPr>
          <a:xfrm flipV="1">
            <a:off x="5729464" y="4800792"/>
            <a:ext cx="1588439" cy="778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344D1AE-D96C-4E95-9FD0-F122F8FB0200}"/>
              </a:ext>
            </a:extLst>
          </p:cNvPr>
          <p:cNvCxnSpPr>
            <a:cxnSpLocks/>
          </p:cNvCxnSpPr>
          <p:nvPr/>
        </p:nvCxnSpPr>
        <p:spPr>
          <a:xfrm flipV="1">
            <a:off x="5738023" y="5489368"/>
            <a:ext cx="1579880" cy="457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697EEB3-1ED3-42B7-A791-DAECDFC7D017}"/>
              </a:ext>
            </a:extLst>
          </p:cNvPr>
          <p:cNvSpPr txBox="1"/>
          <p:nvPr/>
        </p:nvSpPr>
        <p:spPr>
          <a:xfrm>
            <a:off x="9472732" y="4233657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1.7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09A396A-1BD4-4F9D-9643-0F704F3577A9}"/>
              </a:ext>
            </a:extLst>
          </p:cNvPr>
          <p:cNvSpPr txBox="1"/>
          <p:nvPr/>
        </p:nvSpPr>
        <p:spPr>
          <a:xfrm>
            <a:off x="9472732" y="4983552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2</a:t>
            </a:r>
            <a:r>
              <a:rPr kumimoji="1" lang="en-US" altLang="ja-JP" sz="2000" b="1" dirty="0"/>
              <a:t>.1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F0991B2-72AC-4881-9F29-EF2140CC705A}"/>
              </a:ext>
            </a:extLst>
          </p:cNvPr>
          <p:cNvSpPr txBox="1"/>
          <p:nvPr/>
        </p:nvSpPr>
        <p:spPr>
          <a:xfrm>
            <a:off x="9472732" y="5701706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1.9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80A82A3-1620-47EA-85BB-557E70B89ABB}"/>
              </a:ext>
            </a:extLst>
          </p:cNvPr>
          <p:cNvSpPr txBox="1"/>
          <p:nvPr/>
        </p:nvSpPr>
        <p:spPr>
          <a:xfrm>
            <a:off x="9472732" y="2578281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0</a:t>
            </a:r>
            <a:r>
              <a:rPr kumimoji="1" lang="en-US" altLang="ja-JP" sz="2000" b="1" dirty="0"/>
              <a:t>.8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842AA56-05FF-4A60-8D27-4342DEF4040F}"/>
              </a:ext>
            </a:extLst>
          </p:cNvPr>
          <p:cNvSpPr/>
          <p:nvPr/>
        </p:nvSpPr>
        <p:spPr>
          <a:xfrm>
            <a:off x="7317903" y="5520338"/>
            <a:ext cx="1981200" cy="701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家庭部門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14.0%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D47AA34-EAA0-4248-A8C2-D7D17E72BB71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8781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EE8097B-F2FF-4661-986F-989881CDF24B}"/>
              </a:ext>
            </a:extLst>
          </p:cNvPr>
          <p:cNvSpPr/>
          <p:nvPr/>
        </p:nvSpPr>
        <p:spPr>
          <a:xfrm>
            <a:off x="3756823" y="5017734"/>
            <a:ext cx="1981200" cy="568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/>
              <a:t>16.4%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E4E7E8-A599-40EB-89BF-04B534564505}"/>
              </a:ext>
            </a:extLst>
          </p:cNvPr>
          <p:cNvSpPr/>
          <p:nvPr/>
        </p:nvSpPr>
        <p:spPr>
          <a:xfrm>
            <a:off x="3756823" y="5586694"/>
            <a:ext cx="1981200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9.2%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F7A633-56CA-4C0B-A2CC-27560C126BFA}"/>
              </a:ext>
            </a:extLst>
          </p:cNvPr>
          <p:cNvSpPr/>
          <p:nvPr/>
        </p:nvSpPr>
        <p:spPr>
          <a:xfrm>
            <a:off x="3756823" y="5947057"/>
            <a:ext cx="1981200" cy="274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8.9%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D9BE70-A361-4EDB-8B1D-A76322F7D236}"/>
              </a:ext>
            </a:extLst>
          </p:cNvPr>
          <p:cNvSpPr/>
          <p:nvPr/>
        </p:nvSpPr>
        <p:spPr>
          <a:xfrm>
            <a:off x="3756823" y="2534054"/>
            <a:ext cx="1981200" cy="24857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65.5%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FC3EBE-24AD-4E4A-9C0C-4CE32975C3FF}"/>
              </a:ext>
            </a:extLst>
          </p:cNvPr>
          <p:cNvSpPr/>
          <p:nvPr/>
        </p:nvSpPr>
        <p:spPr>
          <a:xfrm>
            <a:off x="7317903" y="3793138"/>
            <a:ext cx="1981200" cy="10261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ja-JP" altLang="en-US" dirty="0"/>
              <a:t>運輸部門</a:t>
            </a:r>
            <a:endParaRPr kumimoji="1" lang="en-US" altLang="ja-JP" dirty="0"/>
          </a:p>
          <a:p>
            <a:pPr algn="ctr">
              <a:lnSpc>
                <a:spcPct val="120000"/>
              </a:lnSpc>
            </a:pPr>
            <a:r>
              <a:rPr lang="en-US" altLang="ja-JP" dirty="0"/>
              <a:t>23.4%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B58EC5-17B1-4535-B023-AAB31DBD2D54}"/>
              </a:ext>
            </a:extLst>
          </p:cNvPr>
          <p:cNvSpPr/>
          <p:nvPr/>
        </p:nvSpPr>
        <p:spPr>
          <a:xfrm>
            <a:off x="7317903" y="4819298"/>
            <a:ext cx="1981200" cy="701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業務他部門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16.1%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5BD408-6D45-4119-B8A1-AEF518DC6B63}"/>
              </a:ext>
            </a:extLst>
          </p:cNvPr>
          <p:cNvSpPr/>
          <p:nvPr/>
        </p:nvSpPr>
        <p:spPr>
          <a:xfrm>
            <a:off x="7317903" y="1707410"/>
            <a:ext cx="1981200" cy="207918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bg1"/>
                </a:solidFill>
              </a:rPr>
              <a:t>産業部門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</a:rPr>
              <a:t>46.6%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FE2E730-B30E-4C31-BBA8-E11AD74EDC3F}"/>
              </a:ext>
            </a:extLst>
          </p:cNvPr>
          <p:cNvCxnSpPr/>
          <p:nvPr/>
        </p:nvCxnSpPr>
        <p:spPr>
          <a:xfrm flipV="1">
            <a:off x="5738023" y="1726531"/>
            <a:ext cx="1579880" cy="7924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BBB4C0D-F385-4966-8C63-4B68FD4DCDEC}"/>
              </a:ext>
            </a:extLst>
          </p:cNvPr>
          <p:cNvCxnSpPr>
            <a:cxnSpLocks/>
          </p:cNvCxnSpPr>
          <p:nvPr/>
        </p:nvCxnSpPr>
        <p:spPr>
          <a:xfrm flipV="1">
            <a:off x="5738023" y="3817806"/>
            <a:ext cx="1579880" cy="11813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3459075-EEC8-4008-80C1-5544CE507342}"/>
              </a:ext>
            </a:extLst>
          </p:cNvPr>
          <p:cNvCxnSpPr>
            <a:cxnSpLocks/>
          </p:cNvCxnSpPr>
          <p:nvPr/>
        </p:nvCxnSpPr>
        <p:spPr>
          <a:xfrm flipV="1">
            <a:off x="5729464" y="4800792"/>
            <a:ext cx="1588439" cy="778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344D1AE-D96C-4E95-9FD0-F122F8FB0200}"/>
              </a:ext>
            </a:extLst>
          </p:cNvPr>
          <p:cNvCxnSpPr>
            <a:cxnSpLocks/>
          </p:cNvCxnSpPr>
          <p:nvPr/>
        </p:nvCxnSpPr>
        <p:spPr>
          <a:xfrm flipV="1">
            <a:off x="5738023" y="5489368"/>
            <a:ext cx="1579880" cy="457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697EEB3-1ED3-42B7-A791-DAECDFC7D017}"/>
              </a:ext>
            </a:extLst>
          </p:cNvPr>
          <p:cNvSpPr txBox="1"/>
          <p:nvPr/>
        </p:nvSpPr>
        <p:spPr>
          <a:xfrm>
            <a:off x="9472732" y="4233657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1.7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09A396A-1BD4-4F9D-9643-0F704F3577A9}"/>
              </a:ext>
            </a:extLst>
          </p:cNvPr>
          <p:cNvSpPr txBox="1"/>
          <p:nvPr/>
        </p:nvSpPr>
        <p:spPr>
          <a:xfrm>
            <a:off x="9472732" y="4983552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2</a:t>
            </a:r>
            <a:r>
              <a:rPr kumimoji="1" lang="en-US" altLang="ja-JP" sz="2000" b="1" dirty="0"/>
              <a:t>.1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F0991B2-72AC-4881-9F29-EF2140CC705A}"/>
              </a:ext>
            </a:extLst>
          </p:cNvPr>
          <p:cNvSpPr txBox="1"/>
          <p:nvPr/>
        </p:nvSpPr>
        <p:spPr>
          <a:xfrm>
            <a:off x="9472732" y="5701706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1.9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80A82A3-1620-47EA-85BB-557E70B89ABB}"/>
              </a:ext>
            </a:extLst>
          </p:cNvPr>
          <p:cNvSpPr txBox="1"/>
          <p:nvPr/>
        </p:nvSpPr>
        <p:spPr>
          <a:xfrm>
            <a:off x="9472732" y="2578281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0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.8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842AA56-05FF-4A60-8D27-4342DEF4040F}"/>
              </a:ext>
            </a:extLst>
          </p:cNvPr>
          <p:cNvSpPr/>
          <p:nvPr/>
        </p:nvSpPr>
        <p:spPr>
          <a:xfrm>
            <a:off x="7317903" y="5520338"/>
            <a:ext cx="1981200" cy="701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家庭部門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14.0%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A4419BF-260B-4F47-AE22-E6CB1BC15B39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99769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7302D48-E334-4898-B194-4BD9D6283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産業部門</a:t>
            </a:r>
            <a:endParaRPr kumimoji="1" lang="ja-JP" altLang="en-US" sz="32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3B5F22-D5C3-491D-A143-F72109466386}"/>
              </a:ext>
            </a:extLst>
          </p:cNvPr>
          <p:cNvGrpSpPr/>
          <p:nvPr/>
        </p:nvGrpSpPr>
        <p:grpSpPr>
          <a:xfrm>
            <a:off x="877785" y="2242380"/>
            <a:ext cx="10436431" cy="2373239"/>
            <a:chOff x="694852" y="2056511"/>
            <a:chExt cx="10436431" cy="237323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90F3E42-C997-45F2-8215-711932E14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" r="5639"/>
            <a:stretch/>
          </p:blipFill>
          <p:spPr>
            <a:xfrm>
              <a:off x="694852" y="2057399"/>
              <a:ext cx="3156866" cy="2367649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4CA591D-C067-42E3-84F4-EDBE29EB6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" r="5535"/>
            <a:stretch/>
          </p:blipFill>
          <p:spPr>
            <a:xfrm>
              <a:off x="4330908" y="2056511"/>
              <a:ext cx="3164319" cy="2373239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EEC5D6B-B82C-4112-B5E6-7BFB2079B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" r="5535"/>
            <a:stretch/>
          </p:blipFill>
          <p:spPr>
            <a:xfrm>
              <a:off x="7974417" y="2057400"/>
              <a:ext cx="3156866" cy="2367649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184E38-8D43-471F-A0C6-E5C3EF205AE8}"/>
              </a:ext>
            </a:extLst>
          </p:cNvPr>
          <p:cNvSpPr txBox="1"/>
          <p:nvPr/>
        </p:nvSpPr>
        <p:spPr>
          <a:xfrm>
            <a:off x="9601200" y="6146800"/>
            <a:ext cx="17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/>
              <a:t>など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EA995D-EE84-48F0-B7BB-274895FC561E}"/>
              </a:ext>
            </a:extLst>
          </p:cNvPr>
          <p:cNvSpPr txBox="1"/>
          <p:nvPr/>
        </p:nvSpPr>
        <p:spPr>
          <a:xfrm>
            <a:off x="8507791" y="4917192"/>
            <a:ext cx="245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製造業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71CA6A-6727-4C83-9180-598C848E9D5A}"/>
              </a:ext>
            </a:extLst>
          </p:cNvPr>
          <p:cNvSpPr txBox="1"/>
          <p:nvPr/>
        </p:nvSpPr>
        <p:spPr>
          <a:xfrm>
            <a:off x="4868008" y="4917192"/>
            <a:ext cx="245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建設</a:t>
            </a:r>
            <a:r>
              <a:rPr kumimoji="1" lang="ja-JP" altLang="en-US" sz="3200" b="1" dirty="0"/>
              <a:t>業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3B8068-D51E-4CD2-80BA-98EFD7263616}"/>
              </a:ext>
            </a:extLst>
          </p:cNvPr>
          <p:cNvSpPr txBox="1"/>
          <p:nvPr/>
        </p:nvSpPr>
        <p:spPr>
          <a:xfrm>
            <a:off x="1228225" y="4917192"/>
            <a:ext cx="245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農林水産業</a:t>
            </a:r>
          </a:p>
        </p:txBody>
      </p:sp>
    </p:spTree>
    <p:extLst>
      <p:ext uri="{BB962C8B-B14F-4D97-AF65-F5344CB8AC3E}">
        <p14:creationId xmlns:p14="http://schemas.microsoft.com/office/powerpoint/2010/main" val="482544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EE8097B-F2FF-4661-986F-989881CDF24B}"/>
              </a:ext>
            </a:extLst>
          </p:cNvPr>
          <p:cNvSpPr/>
          <p:nvPr/>
        </p:nvSpPr>
        <p:spPr>
          <a:xfrm>
            <a:off x="3756823" y="5017734"/>
            <a:ext cx="1981200" cy="568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/>
              <a:t>16.4%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E4E7E8-A599-40EB-89BF-04B534564505}"/>
              </a:ext>
            </a:extLst>
          </p:cNvPr>
          <p:cNvSpPr/>
          <p:nvPr/>
        </p:nvSpPr>
        <p:spPr>
          <a:xfrm>
            <a:off x="3756823" y="5586694"/>
            <a:ext cx="1981200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9.2%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F7A633-56CA-4C0B-A2CC-27560C126BFA}"/>
              </a:ext>
            </a:extLst>
          </p:cNvPr>
          <p:cNvSpPr/>
          <p:nvPr/>
        </p:nvSpPr>
        <p:spPr>
          <a:xfrm>
            <a:off x="3756823" y="5947057"/>
            <a:ext cx="1981200" cy="274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8.9%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D9BE70-A361-4EDB-8B1D-A76322F7D236}"/>
              </a:ext>
            </a:extLst>
          </p:cNvPr>
          <p:cNvSpPr/>
          <p:nvPr/>
        </p:nvSpPr>
        <p:spPr>
          <a:xfrm>
            <a:off x="3756823" y="2534054"/>
            <a:ext cx="1981200" cy="24857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65.5%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B58EC5-17B1-4535-B023-AAB31DBD2D54}"/>
              </a:ext>
            </a:extLst>
          </p:cNvPr>
          <p:cNvSpPr/>
          <p:nvPr/>
        </p:nvSpPr>
        <p:spPr>
          <a:xfrm>
            <a:off x="7317903" y="4819298"/>
            <a:ext cx="1981200" cy="701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業務他部門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16.1%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5BD408-6D45-4119-B8A1-AEF518DC6B63}"/>
              </a:ext>
            </a:extLst>
          </p:cNvPr>
          <p:cNvSpPr/>
          <p:nvPr/>
        </p:nvSpPr>
        <p:spPr>
          <a:xfrm>
            <a:off x="7317903" y="1707410"/>
            <a:ext cx="1981200" cy="207918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bg1"/>
                </a:solidFill>
              </a:rPr>
              <a:t>産業部門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</a:rPr>
              <a:t>46.6%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FE2E730-B30E-4C31-BBA8-E11AD74EDC3F}"/>
              </a:ext>
            </a:extLst>
          </p:cNvPr>
          <p:cNvCxnSpPr/>
          <p:nvPr/>
        </p:nvCxnSpPr>
        <p:spPr>
          <a:xfrm flipV="1">
            <a:off x="5738023" y="1726531"/>
            <a:ext cx="1579880" cy="7924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BBB4C0D-F385-4966-8C63-4B68FD4DCDEC}"/>
              </a:ext>
            </a:extLst>
          </p:cNvPr>
          <p:cNvCxnSpPr>
            <a:cxnSpLocks/>
          </p:cNvCxnSpPr>
          <p:nvPr/>
        </p:nvCxnSpPr>
        <p:spPr>
          <a:xfrm flipV="1">
            <a:off x="5738023" y="3817806"/>
            <a:ext cx="1579880" cy="11813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3459075-EEC8-4008-80C1-5544CE507342}"/>
              </a:ext>
            </a:extLst>
          </p:cNvPr>
          <p:cNvCxnSpPr>
            <a:cxnSpLocks/>
          </p:cNvCxnSpPr>
          <p:nvPr/>
        </p:nvCxnSpPr>
        <p:spPr>
          <a:xfrm flipV="1">
            <a:off x="5729464" y="4800792"/>
            <a:ext cx="1588439" cy="778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344D1AE-D96C-4E95-9FD0-F122F8FB0200}"/>
              </a:ext>
            </a:extLst>
          </p:cNvPr>
          <p:cNvCxnSpPr>
            <a:cxnSpLocks/>
          </p:cNvCxnSpPr>
          <p:nvPr/>
        </p:nvCxnSpPr>
        <p:spPr>
          <a:xfrm flipV="1">
            <a:off x="5738023" y="5489368"/>
            <a:ext cx="1579880" cy="457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697EEB3-1ED3-42B7-A791-DAECDFC7D017}"/>
              </a:ext>
            </a:extLst>
          </p:cNvPr>
          <p:cNvSpPr txBox="1"/>
          <p:nvPr/>
        </p:nvSpPr>
        <p:spPr>
          <a:xfrm>
            <a:off x="9472732" y="4233657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1.7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09A396A-1BD4-4F9D-9643-0F704F3577A9}"/>
              </a:ext>
            </a:extLst>
          </p:cNvPr>
          <p:cNvSpPr txBox="1"/>
          <p:nvPr/>
        </p:nvSpPr>
        <p:spPr>
          <a:xfrm>
            <a:off x="9472732" y="4983552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2</a:t>
            </a:r>
            <a:r>
              <a:rPr kumimoji="1" lang="en-US" altLang="ja-JP" sz="2000" b="1" dirty="0"/>
              <a:t>.1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F0991B2-72AC-4881-9F29-EF2140CC705A}"/>
              </a:ext>
            </a:extLst>
          </p:cNvPr>
          <p:cNvSpPr txBox="1"/>
          <p:nvPr/>
        </p:nvSpPr>
        <p:spPr>
          <a:xfrm>
            <a:off x="9472732" y="5701706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1.9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80A82A3-1620-47EA-85BB-557E70B89ABB}"/>
              </a:ext>
            </a:extLst>
          </p:cNvPr>
          <p:cNvSpPr txBox="1"/>
          <p:nvPr/>
        </p:nvSpPr>
        <p:spPr>
          <a:xfrm>
            <a:off x="9472732" y="2578281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0</a:t>
            </a:r>
            <a:r>
              <a:rPr kumimoji="1" lang="en-US" altLang="ja-JP" sz="2000" b="1" dirty="0"/>
              <a:t>.8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842AA56-05FF-4A60-8D27-4342DEF4040F}"/>
              </a:ext>
            </a:extLst>
          </p:cNvPr>
          <p:cNvSpPr/>
          <p:nvPr/>
        </p:nvSpPr>
        <p:spPr>
          <a:xfrm>
            <a:off x="7317903" y="5520338"/>
            <a:ext cx="1981200" cy="701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家庭部門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14.0%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FC3EBE-24AD-4E4A-9C0C-4CE32975C3FF}"/>
              </a:ext>
            </a:extLst>
          </p:cNvPr>
          <p:cNvSpPr/>
          <p:nvPr/>
        </p:nvSpPr>
        <p:spPr>
          <a:xfrm>
            <a:off x="7317903" y="3793138"/>
            <a:ext cx="1981200" cy="10261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ja-JP" altLang="en-US" dirty="0"/>
              <a:t>運輸部門</a:t>
            </a:r>
            <a:endParaRPr kumimoji="1" lang="en-US" altLang="ja-JP" dirty="0"/>
          </a:p>
          <a:p>
            <a:pPr algn="ctr">
              <a:lnSpc>
                <a:spcPct val="120000"/>
              </a:lnSpc>
            </a:pPr>
            <a:r>
              <a:rPr lang="en-US" altLang="ja-JP" dirty="0"/>
              <a:t>23.4%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4597D48-FF33-42BA-B2F5-B733E9BE2A8D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76400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AA00C25-A6A2-4465-B5FC-664C4E5F9A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1140" r="30074" b="11140"/>
          <a:stretch/>
        </p:blipFill>
        <p:spPr>
          <a:xfrm>
            <a:off x="877784" y="2242380"/>
            <a:ext cx="3164319" cy="237323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B67B948-924F-47DC-A7EA-1C498D4B2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r="12495"/>
          <a:stretch/>
        </p:blipFill>
        <p:spPr>
          <a:xfrm>
            <a:off x="4513841" y="2242380"/>
            <a:ext cx="3164319" cy="23732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65F7F0-4A64-470B-B90E-D34F5B3BE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25955" r="26417" b="12755"/>
          <a:stretch/>
        </p:blipFill>
        <p:spPr>
          <a:xfrm>
            <a:off x="8149898" y="2242380"/>
            <a:ext cx="3156865" cy="2367649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7302D48-E334-4898-B194-4BD9D6283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運輸部門</a:t>
            </a:r>
            <a:endParaRPr kumimoji="1"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184E38-8D43-471F-A0C6-E5C3EF205AE8}"/>
              </a:ext>
            </a:extLst>
          </p:cNvPr>
          <p:cNvSpPr txBox="1"/>
          <p:nvPr/>
        </p:nvSpPr>
        <p:spPr>
          <a:xfrm>
            <a:off x="9601200" y="6146800"/>
            <a:ext cx="17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/>
              <a:t>など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EA995D-EE84-48F0-B7BB-274895FC561E}"/>
              </a:ext>
            </a:extLst>
          </p:cNvPr>
          <p:cNvSpPr txBox="1"/>
          <p:nvPr/>
        </p:nvSpPr>
        <p:spPr>
          <a:xfrm>
            <a:off x="8879275" y="4917192"/>
            <a:ext cx="171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飛行機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71CA6A-6727-4C83-9180-598C848E9D5A}"/>
              </a:ext>
            </a:extLst>
          </p:cNvPr>
          <p:cNvSpPr txBox="1"/>
          <p:nvPr/>
        </p:nvSpPr>
        <p:spPr>
          <a:xfrm>
            <a:off x="5239492" y="4917192"/>
            <a:ext cx="171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電車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3B8068-D51E-4CD2-80BA-98EFD7263616}"/>
              </a:ext>
            </a:extLst>
          </p:cNvPr>
          <p:cNvSpPr txBox="1"/>
          <p:nvPr/>
        </p:nvSpPr>
        <p:spPr>
          <a:xfrm>
            <a:off x="1599709" y="4917192"/>
            <a:ext cx="171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バス</a:t>
            </a:r>
          </a:p>
        </p:txBody>
      </p:sp>
    </p:spTree>
    <p:extLst>
      <p:ext uri="{BB962C8B-B14F-4D97-AF65-F5344CB8AC3E}">
        <p14:creationId xmlns:p14="http://schemas.microsoft.com/office/powerpoint/2010/main" val="3066226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EE8097B-F2FF-4661-986F-989881CDF24B}"/>
              </a:ext>
            </a:extLst>
          </p:cNvPr>
          <p:cNvSpPr/>
          <p:nvPr/>
        </p:nvSpPr>
        <p:spPr>
          <a:xfrm>
            <a:off x="3756823" y="5017734"/>
            <a:ext cx="1981200" cy="568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/>
              <a:t>16.4%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E4E7E8-A599-40EB-89BF-04B534564505}"/>
              </a:ext>
            </a:extLst>
          </p:cNvPr>
          <p:cNvSpPr/>
          <p:nvPr/>
        </p:nvSpPr>
        <p:spPr>
          <a:xfrm>
            <a:off x="3756823" y="5586694"/>
            <a:ext cx="1981200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9.2%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F7A633-56CA-4C0B-A2CC-27560C126BFA}"/>
              </a:ext>
            </a:extLst>
          </p:cNvPr>
          <p:cNvSpPr/>
          <p:nvPr/>
        </p:nvSpPr>
        <p:spPr>
          <a:xfrm>
            <a:off x="3756823" y="5947057"/>
            <a:ext cx="1981200" cy="274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8.9%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D9BE70-A361-4EDB-8B1D-A76322F7D236}"/>
              </a:ext>
            </a:extLst>
          </p:cNvPr>
          <p:cNvSpPr/>
          <p:nvPr/>
        </p:nvSpPr>
        <p:spPr>
          <a:xfrm>
            <a:off x="3756823" y="2534054"/>
            <a:ext cx="1981200" cy="24857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65.5%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5BD408-6D45-4119-B8A1-AEF518DC6B63}"/>
              </a:ext>
            </a:extLst>
          </p:cNvPr>
          <p:cNvSpPr/>
          <p:nvPr/>
        </p:nvSpPr>
        <p:spPr>
          <a:xfrm>
            <a:off x="7317903" y="1707410"/>
            <a:ext cx="1981200" cy="207918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bg1"/>
                </a:solidFill>
              </a:rPr>
              <a:t>産業部門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</a:rPr>
              <a:t>46.6%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FE2E730-B30E-4C31-BBA8-E11AD74EDC3F}"/>
              </a:ext>
            </a:extLst>
          </p:cNvPr>
          <p:cNvCxnSpPr/>
          <p:nvPr/>
        </p:nvCxnSpPr>
        <p:spPr>
          <a:xfrm flipV="1">
            <a:off x="5738023" y="1726531"/>
            <a:ext cx="1579880" cy="7924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BBB4C0D-F385-4966-8C63-4B68FD4DCDEC}"/>
              </a:ext>
            </a:extLst>
          </p:cNvPr>
          <p:cNvCxnSpPr>
            <a:cxnSpLocks/>
          </p:cNvCxnSpPr>
          <p:nvPr/>
        </p:nvCxnSpPr>
        <p:spPr>
          <a:xfrm flipV="1">
            <a:off x="5738023" y="3817806"/>
            <a:ext cx="1579880" cy="11813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3459075-EEC8-4008-80C1-5544CE507342}"/>
              </a:ext>
            </a:extLst>
          </p:cNvPr>
          <p:cNvCxnSpPr>
            <a:cxnSpLocks/>
          </p:cNvCxnSpPr>
          <p:nvPr/>
        </p:nvCxnSpPr>
        <p:spPr>
          <a:xfrm flipV="1">
            <a:off x="5729464" y="4800792"/>
            <a:ext cx="1588439" cy="778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344D1AE-D96C-4E95-9FD0-F122F8FB0200}"/>
              </a:ext>
            </a:extLst>
          </p:cNvPr>
          <p:cNvCxnSpPr>
            <a:cxnSpLocks/>
          </p:cNvCxnSpPr>
          <p:nvPr/>
        </p:nvCxnSpPr>
        <p:spPr>
          <a:xfrm flipV="1">
            <a:off x="5738023" y="5489368"/>
            <a:ext cx="1579880" cy="457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697EEB3-1ED3-42B7-A791-DAECDFC7D017}"/>
              </a:ext>
            </a:extLst>
          </p:cNvPr>
          <p:cNvSpPr txBox="1"/>
          <p:nvPr/>
        </p:nvSpPr>
        <p:spPr>
          <a:xfrm>
            <a:off x="9472732" y="4233657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1.7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09A396A-1BD4-4F9D-9643-0F704F3577A9}"/>
              </a:ext>
            </a:extLst>
          </p:cNvPr>
          <p:cNvSpPr txBox="1"/>
          <p:nvPr/>
        </p:nvSpPr>
        <p:spPr>
          <a:xfrm>
            <a:off x="9472732" y="4983552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2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.1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F0991B2-72AC-4881-9F29-EF2140CC705A}"/>
              </a:ext>
            </a:extLst>
          </p:cNvPr>
          <p:cNvSpPr txBox="1"/>
          <p:nvPr/>
        </p:nvSpPr>
        <p:spPr>
          <a:xfrm>
            <a:off x="9472732" y="5701706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1.9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80A82A3-1620-47EA-85BB-557E70B89ABB}"/>
              </a:ext>
            </a:extLst>
          </p:cNvPr>
          <p:cNvSpPr txBox="1"/>
          <p:nvPr/>
        </p:nvSpPr>
        <p:spPr>
          <a:xfrm>
            <a:off x="9472732" y="2578281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0</a:t>
            </a:r>
            <a:r>
              <a:rPr kumimoji="1" lang="en-US" altLang="ja-JP" sz="2000" b="1" dirty="0"/>
              <a:t>.8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842AA56-05FF-4A60-8D27-4342DEF4040F}"/>
              </a:ext>
            </a:extLst>
          </p:cNvPr>
          <p:cNvSpPr/>
          <p:nvPr/>
        </p:nvSpPr>
        <p:spPr>
          <a:xfrm>
            <a:off x="7317903" y="5520338"/>
            <a:ext cx="1981200" cy="701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家庭部門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14.0%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FC3EBE-24AD-4E4A-9C0C-4CE32975C3FF}"/>
              </a:ext>
            </a:extLst>
          </p:cNvPr>
          <p:cNvSpPr/>
          <p:nvPr/>
        </p:nvSpPr>
        <p:spPr>
          <a:xfrm>
            <a:off x="7317903" y="3793138"/>
            <a:ext cx="1981200" cy="10261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ja-JP" altLang="en-US" dirty="0"/>
              <a:t>運輸部門</a:t>
            </a:r>
            <a:endParaRPr kumimoji="1" lang="en-US" altLang="ja-JP" dirty="0"/>
          </a:p>
          <a:p>
            <a:pPr algn="ctr">
              <a:lnSpc>
                <a:spcPct val="120000"/>
              </a:lnSpc>
            </a:pPr>
            <a:r>
              <a:rPr lang="en-US" altLang="ja-JP" dirty="0"/>
              <a:t>23.4%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B58EC5-17B1-4535-B023-AAB31DBD2D54}"/>
              </a:ext>
            </a:extLst>
          </p:cNvPr>
          <p:cNvSpPr/>
          <p:nvPr/>
        </p:nvSpPr>
        <p:spPr>
          <a:xfrm>
            <a:off x="7317903" y="4819298"/>
            <a:ext cx="1981200" cy="701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業務他部門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16.1%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2907808-39DD-4CA2-B222-E0D33C8C2578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6872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25F4D8D-ECAF-4C09-8C83-ADC2CB5E6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77783" y="2242380"/>
            <a:ext cx="3156865" cy="23676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521EF3-E034-4745-99FB-F83E336E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9783" r="10378" b="1107"/>
          <a:stretch/>
        </p:blipFill>
        <p:spPr>
          <a:xfrm>
            <a:off x="4506386" y="2242380"/>
            <a:ext cx="3171774" cy="23788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DDA157-9E47-450D-A49E-58591F6380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142443" y="2242380"/>
            <a:ext cx="3164320" cy="2373240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7302D48-E334-4898-B194-4BD9D6283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業務他部門</a:t>
            </a:r>
            <a:endParaRPr lang="en-US" altLang="ja-JP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184E38-8D43-471F-A0C6-E5C3EF205AE8}"/>
              </a:ext>
            </a:extLst>
          </p:cNvPr>
          <p:cNvSpPr txBox="1"/>
          <p:nvPr/>
        </p:nvSpPr>
        <p:spPr>
          <a:xfrm>
            <a:off x="9601200" y="6146800"/>
            <a:ext cx="17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/>
              <a:t>など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EA995D-EE84-48F0-B7BB-274895FC561E}"/>
              </a:ext>
            </a:extLst>
          </p:cNvPr>
          <p:cNvSpPr txBox="1"/>
          <p:nvPr/>
        </p:nvSpPr>
        <p:spPr>
          <a:xfrm>
            <a:off x="7338299" y="4917192"/>
            <a:ext cx="4794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カフェ・レストラン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71CA6A-6727-4C83-9180-598C848E9D5A}"/>
              </a:ext>
            </a:extLst>
          </p:cNvPr>
          <p:cNvSpPr txBox="1"/>
          <p:nvPr/>
        </p:nvSpPr>
        <p:spPr>
          <a:xfrm>
            <a:off x="4788877" y="4917192"/>
            <a:ext cx="2614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デパート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3B8068-D51E-4CD2-80BA-98EFD7263616}"/>
              </a:ext>
            </a:extLst>
          </p:cNvPr>
          <p:cNvSpPr txBox="1"/>
          <p:nvPr/>
        </p:nvSpPr>
        <p:spPr>
          <a:xfrm>
            <a:off x="1149094" y="4917192"/>
            <a:ext cx="2614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ホテル</a:t>
            </a:r>
          </a:p>
        </p:txBody>
      </p:sp>
    </p:spTree>
    <p:extLst>
      <p:ext uri="{BB962C8B-B14F-4D97-AF65-F5344CB8AC3E}">
        <p14:creationId xmlns:p14="http://schemas.microsoft.com/office/powerpoint/2010/main" val="33298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広告の大事なポイントの一つに、</a:t>
            </a:r>
            <a:endParaRPr lang="en-US" altLang="ja-JP" dirty="0"/>
          </a:p>
          <a:p>
            <a:r>
              <a:rPr lang="ja-JP" altLang="en-US" sz="7200" dirty="0"/>
              <a:t>キャッチコピー</a:t>
            </a:r>
            <a:r>
              <a:rPr lang="ja-JP" altLang="en-US" dirty="0"/>
              <a:t>があります。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6827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EE8097B-F2FF-4661-986F-989881CDF24B}"/>
              </a:ext>
            </a:extLst>
          </p:cNvPr>
          <p:cNvSpPr/>
          <p:nvPr/>
        </p:nvSpPr>
        <p:spPr>
          <a:xfrm>
            <a:off x="3756823" y="5017734"/>
            <a:ext cx="1981200" cy="568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/>
              <a:t>16.4%</a:t>
            </a:r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E4E7E8-A599-40EB-89BF-04B534564505}"/>
              </a:ext>
            </a:extLst>
          </p:cNvPr>
          <p:cNvSpPr/>
          <p:nvPr/>
        </p:nvSpPr>
        <p:spPr>
          <a:xfrm>
            <a:off x="3756823" y="5586694"/>
            <a:ext cx="1981200" cy="365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9.2%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AF7A633-56CA-4C0B-A2CC-27560C126BFA}"/>
              </a:ext>
            </a:extLst>
          </p:cNvPr>
          <p:cNvSpPr/>
          <p:nvPr/>
        </p:nvSpPr>
        <p:spPr>
          <a:xfrm>
            <a:off x="3756823" y="5947057"/>
            <a:ext cx="1981200" cy="274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8.9%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D9BE70-A361-4EDB-8B1D-A76322F7D236}"/>
              </a:ext>
            </a:extLst>
          </p:cNvPr>
          <p:cNvSpPr/>
          <p:nvPr/>
        </p:nvSpPr>
        <p:spPr>
          <a:xfrm>
            <a:off x="3756823" y="2534054"/>
            <a:ext cx="1981200" cy="24857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65.5%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5BD408-6D45-4119-B8A1-AEF518DC6B63}"/>
              </a:ext>
            </a:extLst>
          </p:cNvPr>
          <p:cNvSpPr/>
          <p:nvPr/>
        </p:nvSpPr>
        <p:spPr>
          <a:xfrm>
            <a:off x="7317903" y="1707410"/>
            <a:ext cx="1981200" cy="207918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bg1"/>
                </a:solidFill>
              </a:rPr>
              <a:t>産業部門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bg1"/>
                </a:solidFill>
              </a:rPr>
              <a:t>46.6%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BE555B-05D2-4B6C-AEF5-9D5E63E8CEF3}"/>
              </a:ext>
            </a:extLst>
          </p:cNvPr>
          <p:cNvSpPr txBox="1"/>
          <p:nvPr/>
        </p:nvSpPr>
        <p:spPr>
          <a:xfrm>
            <a:off x="3617123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1973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B2B90D-526F-4070-9B4D-DA7C56FC9230}"/>
              </a:ext>
            </a:extLst>
          </p:cNvPr>
          <p:cNvSpPr txBox="1"/>
          <p:nvPr/>
        </p:nvSpPr>
        <p:spPr>
          <a:xfrm>
            <a:off x="7150594" y="6292185"/>
            <a:ext cx="22987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A1C869A-371E-4DBC-B80D-228CDC7FA86C}"/>
              </a:ext>
            </a:extLst>
          </p:cNvPr>
          <p:cNvCxnSpPr/>
          <p:nvPr/>
        </p:nvCxnSpPr>
        <p:spPr>
          <a:xfrm>
            <a:off x="2202343" y="6213759"/>
            <a:ext cx="802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BA89747-73AA-457B-BA76-5399BA4A8684}"/>
              </a:ext>
            </a:extLst>
          </p:cNvPr>
          <p:cNvCxnSpPr/>
          <p:nvPr/>
        </p:nvCxnSpPr>
        <p:spPr>
          <a:xfrm flipV="1">
            <a:off x="2202343" y="1165191"/>
            <a:ext cx="0" cy="5048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AC51FC-860A-4B03-BA08-C5AF42A79C4A}"/>
              </a:ext>
            </a:extLst>
          </p:cNvPr>
          <p:cNvSpPr txBox="1"/>
          <p:nvPr/>
        </p:nvSpPr>
        <p:spPr>
          <a:xfrm>
            <a:off x="998058" y="795858"/>
            <a:ext cx="12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（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18</a:t>
            </a:r>
            <a:r>
              <a:rPr kumimoji="1" lang="en-US" altLang="ja-JP" dirty="0"/>
              <a:t>J)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A16DEF-E077-4EE1-A694-F113018BC62C}"/>
              </a:ext>
            </a:extLst>
          </p:cNvPr>
          <p:cNvCxnSpPr/>
          <p:nvPr/>
        </p:nvCxnSpPr>
        <p:spPr>
          <a:xfrm>
            <a:off x="2202343" y="152333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E4BFD9F-4CA5-4972-94D4-00344EE4F7C4}"/>
              </a:ext>
            </a:extLst>
          </p:cNvPr>
          <p:cNvCxnSpPr/>
          <p:nvPr/>
        </p:nvCxnSpPr>
        <p:spPr>
          <a:xfrm>
            <a:off x="2202343" y="219242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483FB31-F188-4C67-A005-36CE920C913A}"/>
              </a:ext>
            </a:extLst>
          </p:cNvPr>
          <p:cNvCxnSpPr/>
          <p:nvPr/>
        </p:nvCxnSpPr>
        <p:spPr>
          <a:xfrm>
            <a:off x="2202343" y="286152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206B078-7012-4E7A-8661-8D445866E64D}"/>
              </a:ext>
            </a:extLst>
          </p:cNvPr>
          <p:cNvCxnSpPr/>
          <p:nvPr/>
        </p:nvCxnSpPr>
        <p:spPr>
          <a:xfrm>
            <a:off x="2202343" y="353061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7E517F0-4B09-4325-975B-21375680FD0E}"/>
              </a:ext>
            </a:extLst>
          </p:cNvPr>
          <p:cNvCxnSpPr/>
          <p:nvPr/>
        </p:nvCxnSpPr>
        <p:spPr>
          <a:xfrm>
            <a:off x="2202343" y="419971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2D7D18B-7551-49CA-9D53-ECAD69272992}"/>
              </a:ext>
            </a:extLst>
          </p:cNvPr>
          <p:cNvCxnSpPr/>
          <p:nvPr/>
        </p:nvCxnSpPr>
        <p:spPr>
          <a:xfrm>
            <a:off x="2202343" y="4868806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01557E-1BAF-46E9-915B-EDAD5F4CF54F}"/>
              </a:ext>
            </a:extLst>
          </p:cNvPr>
          <p:cNvCxnSpPr/>
          <p:nvPr/>
        </p:nvCxnSpPr>
        <p:spPr>
          <a:xfrm>
            <a:off x="2202343" y="5537901"/>
            <a:ext cx="368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0CBE82-D769-452E-A431-A04DD4EC33A7}"/>
              </a:ext>
            </a:extLst>
          </p:cNvPr>
          <p:cNvSpPr txBox="1"/>
          <p:nvPr/>
        </p:nvSpPr>
        <p:spPr>
          <a:xfrm>
            <a:off x="1601210" y="134140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16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391843-3745-41ED-8ACC-969105B6816F}"/>
              </a:ext>
            </a:extLst>
          </p:cNvPr>
          <p:cNvSpPr txBox="1"/>
          <p:nvPr/>
        </p:nvSpPr>
        <p:spPr>
          <a:xfrm>
            <a:off x="1601210" y="200605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12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9E199B-068B-4745-84C7-D349281980FC}"/>
              </a:ext>
            </a:extLst>
          </p:cNvPr>
          <p:cNvSpPr txBox="1"/>
          <p:nvPr/>
        </p:nvSpPr>
        <p:spPr>
          <a:xfrm>
            <a:off x="1601210" y="2676854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9EAE758-9146-4714-853B-5B6368BD1B0D}"/>
              </a:ext>
            </a:extLst>
          </p:cNvPr>
          <p:cNvSpPr txBox="1"/>
          <p:nvPr/>
        </p:nvSpPr>
        <p:spPr>
          <a:xfrm>
            <a:off x="1601210" y="3349332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8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DD41D61-6EF8-47E7-BA7A-92EEDFB1E690}"/>
              </a:ext>
            </a:extLst>
          </p:cNvPr>
          <p:cNvSpPr txBox="1"/>
          <p:nvPr/>
        </p:nvSpPr>
        <p:spPr>
          <a:xfrm>
            <a:off x="1601210" y="4018427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76D49A-2C6A-4F3F-8FC6-B0270F092FC3}"/>
              </a:ext>
            </a:extLst>
          </p:cNvPr>
          <p:cNvSpPr txBox="1"/>
          <p:nvPr/>
        </p:nvSpPr>
        <p:spPr>
          <a:xfrm>
            <a:off x="1601210" y="4659583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D12A8F-692B-4B37-AE44-DE4E81BCF330}"/>
              </a:ext>
            </a:extLst>
          </p:cNvPr>
          <p:cNvSpPr txBox="1"/>
          <p:nvPr/>
        </p:nvSpPr>
        <p:spPr>
          <a:xfrm>
            <a:off x="1601210" y="5354110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80FF0F-AD39-4E41-B5E9-EEA235CC6061}"/>
              </a:ext>
            </a:extLst>
          </p:cNvPr>
          <p:cNvSpPr txBox="1"/>
          <p:nvPr/>
        </p:nvSpPr>
        <p:spPr>
          <a:xfrm>
            <a:off x="1601210" y="6020326"/>
            <a:ext cx="60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6A718CC-7017-454D-A8E2-3E4402A369F3}"/>
              </a:ext>
            </a:extLst>
          </p:cNvPr>
          <p:cNvSpPr txBox="1"/>
          <p:nvPr/>
        </p:nvSpPr>
        <p:spPr>
          <a:xfrm>
            <a:off x="7851168" y="6657945"/>
            <a:ext cx="434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700" dirty="0"/>
              <a:t>出典：資源エネルギー庁「エネルギー白書</a:t>
            </a:r>
            <a:r>
              <a:rPr lang="en-US" altLang="ja-JP" sz="700" dirty="0"/>
              <a:t>2020</a:t>
            </a:r>
            <a:r>
              <a:rPr lang="ja-JP" altLang="en-US" sz="700" dirty="0"/>
              <a:t>より作成」</a:t>
            </a:r>
            <a:endParaRPr kumimoji="1" lang="ja-JP" altLang="en-US" sz="700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FE2E730-B30E-4C31-BBA8-E11AD74EDC3F}"/>
              </a:ext>
            </a:extLst>
          </p:cNvPr>
          <p:cNvCxnSpPr/>
          <p:nvPr/>
        </p:nvCxnSpPr>
        <p:spPr>
          <a:xfrm flipV="1">
            <a:off x="5738023" y="1726531"/>
            <a:ext cx="1579880" cy="7924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BBB4C0D-F385-4966-8C63-4B68FD4DCDEC}"/>
              </a:ext>
            </a:extLst>
          </p:cNvPr>
          <p:cNvCxnSpPr>
            <a:cxnSpLocks/>
          </p:cNvCxnSpPr>
          <p:nvPr/>
        </p:nvCxnSpPr>
        <p:spPr>
          <a:xfrm flipV="1">
            <a:off x="5738023" y="3817806"/>
            <a:ext cx="1579880" cy="11813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3459075-EEC8-4008-80C1-5544CE507342}"/>
              </a:ext>
            </a:extLst>
          </p:cNvPr>
          <p:cNvCxnSpPr>
            <a:cxnSpLocks/>
          </p:cNvCxnSpPr>
          <p:nvPr/>
        </p:nvCxnSpPr>
        <p:spPr>
          <a:xfrm flipV="1">
            <a:off x="5729464" y="4800792"/>
            <a:ext cx="1588439" cy="778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344D1AE-D96C-4E95-9FD0-F122F8FB0200}"/>
              </a:ext>
            </a:extLst>
          </p:cNvPr>
          <p:cNvCxnSpPr>
            <a:cxnSpLocks/>
          </p:cNvCxnSpPr>
          <p:nvPr/>
        </p:nvCxnSpPr>
        <p:spPr>
          <a:xfrm flipV="1">
            <a:off x="5738023" y="5489368"/>
            <a:ext cx="1579880" cy="457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697EEB3-1ED3-42B7-A791-DAECDFC7D017}"/>
              </a:ext>
            </a:extLst>
          </p:cNvPr>
          <p:cNvSpPr txBox="1"/>
          <p:nvPr/>
        </p:nvSpPr>
        <p:spPr>
          <a:xfrm>
            <a:off x="9472732" y="4233657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1.7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09A396A-1BD4-4F9D-9643-0F704F3577A9}"/>
              </a:ext>
            </a:extLst>
          </p:cNvPr>
          <p:cNvSpPr txBox="1"/>
          <p:nvPr/>
        </p:nvSpPr>
        <p:spPr>
          <a:xfrm>
            <a:off x="9472732" y="4983552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2</a:t>
            </a:r>
            <a:r>
              <a:rPr kumimoji="1" lang="en-US" altLang="ja-JP" sz="2000" b="1" dirty="0"/>
              <a:t>.1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F0991B2-72AC-4881-9F29-EF2140CC705A}"/>
              </a:ext>
            </a:extLst>
          </p:cNvPr>
          <p:cNvSpPr txBox="1"/>
          <p:nvPr/>
        </p:nvSpPr>
        <p:spPr>
          <a:xfrm>
            <a:off x="9472732" y="5701706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1.9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80A82A3-1620-47EA-85BB-557E70B89ABB}"/>
              </a:ext>
            </a:extLst>
          </p:cNvPr>
          <p:cNvSpPr txBox="1"/>
          <p:nvPr/>
        </p:nvSpPr>
        <p:spPr>
          <a:xfrm>
            <a:off x="9472732" y="2578281"/>
            <a:ext cx="101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0</a:t>
            </a:r>
            <a:r>
              <a:rPr kumimoji="1" lang="en-US" altLang="ja-JP" sz="2000" b="1" dirty="0"/>
              <a:t>.8</a:t>
            </a:r>
            <a:r>
              <a:rPr kumimoji="1" lang="ja-JP" altLang="en-US" sz="2000" b="1" dirty="0"/>
              <a:t>倍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FC3EBE-24AD-4E4A-9C0C-4CE32975C3FF}"/>
              </a:ext>
            </a:extLst>
          </p:cNvPr>
          <p:cNvSpPr/>
          <p:nvPr/>
        </p:nvSpPr>
        <p:spPr>
          <a:xfrm>
            <a:off x="7317903" y="3793138"/>
            <a:ext cx="1981200" cy="10261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ja-JP" altLang="en-US" dirty="0"/>
              <a:t>運輸部門</a:t>
            </a:r>
            <a:endParaRPr kumimoji="1" lang="en-US" altLang="ja-JP" dirty="0"/>
          </a:p>
          <a:p>
            <a:pPr algn="ctr">
              <a:lnSpc>
                <a:spcPct val="120000"/>
              </a:lnSpc>
            </a:pPr>
            <a:r>
              <a:rPr lang="en-US" altLang="ja-JP" dirty="0"/>
              <a:t>23.4%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B58EC5-17B1-4535-B023-AAB31DBD2D54}"/>
              </a:ext>
            </a:extLst>
          </p:cNvPr>
          <p:cNvSpPr/>
          <p:nvPr/>
        </p:nvSpPr>
        <p:spPr>
          <a:xfrm>
            <a:off x="7317903" y="4819298"/>
            <a:ext cx="1981200" cy="701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業務他部門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16.1%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842AA56-05FF-4A60-8D27-4342DEF4040F}"/>
              </a:ext>
            </a:extLst>
          </p:cNvPr>
          <p:cNvSpPr/>
          <p:nvPr/>
        </p:nvSpPr>
        <p:spPr>
          <a:xfrm>
            <a:off x="7317903" y="5520338"/>
            <a:ext cx="1981200" cy="701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dirty="0">
                <a:solidFill>
                  <a:schemeClr val="tx1"/>
                </a:solidFill>
              </a:rPr>
              <a:t>家庭部門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ja-JP" dirty="0">
                <a:solidFill>
                  <a:schemeClr val="tx1"/>
                </a:solidFill>
              </a:rPr>
              <a:t>14.0%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69D5B6A-5EA3-440D-8231-6269A818EB92}"/>
              </a:ext>
            </a:extLst>
          </p:cNvPr>
          <p:cNvSpPr txBox="1"/>
          <p:nvPr/>
        </p:nvSpPr>
        <p:spPr>
          <a:xfrm>
            <a:off x="2139950" y="214154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エネルギーを消費する量の変化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84220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A2873A6-A3FE-4F35-90C2-6C5CA6803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77784" y="2242380"/>
            <a:ext cx="3156866" cy="23676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92793B4-1BAB-45A4-8925-81E9285AF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4513840" y="2242380"/>
            <a:ext cx="3164319" cy="237323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D150F09-ACA6-46A7-9F88-8E7A9BF3A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r="4312"/>
          <a:stretch/>
        </p:blipFill>
        <p:spPr>
          <a:xfrm>
            <a:off x="8157350" y="2242380"/>
            <a:ext cx="3156866" cy="2367649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7302D48-E334-4898-B194-4BD9D6283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家庭部門</a:t>
            </a:r>
            <a:endParaRPr kumimoji="1"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184E38-8D43-471F-A0C6-E5C3EF205AE8}"/>
              </a:ext>
            </a:extLst>
          </p:cNvPr>
          <p:cNvSpPr txBox="1"/>
          <p:nvPr/>
        </p:nvSpPr>
        <p:spPr>
          <a:xfrm>
            <a:off x="9601200" y="6146800"/>
            <a:ext cx="17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/>
              <a:t>など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EA995D-EE84-48F0-B7BB-274895FC561E}"/>
              </a:ext>
            </a:extLst>
          </p:cNvPr>
          <p:cNvSpPr txBox="1"/>
          <p:nvPr/>
        </p:nvSpPr>
        <p:spPr>
          <a:xfrm>
            <a:off x="8879275" y="4917192"/>
            <a:ext cx="171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給湯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71CA6A-6727-4C83-9180-598C848E9D5A}"/>
              </a:ext>
            </a:extLst>
          </p:cNvPr>
          <p:cNvSpPr txBox="1"/>
          <p:nvPr/>
        </p:nvSpPr>
        <p:spPr>
          <a:xfrm>
            <a:off x="5239492" y="4917192"/>
            <a:ext cx="171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照明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3B8068-D51E-4CD2-80BA-98EFD7263616}"/>
              </a:ext>
            </a:extLst>
          </p:cNvPr>
          <p:cNvSpPr txBox="1"/>
          <p:nvPr/>
        </p:nvSpPr>
        <p:spPr>
          <a:xfrm>
            <a:off x="1599709" y="4917192"/>
            <a:ext cx="171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冷暖房</a:t>
            </a:r>
          </a:p>
        </p:txBody>
      </p:sp>
    </p:spTree>
    <p:extLst>
      <p:ext uri="{BB962C8B-B14F-4D97-AF65-F5344CB8AC3E}">
        <p14:creationId xmlns:p14="http://schemas.microsoft.com/office/powerpoint/2010/main" val="4246691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08B8C8E-DA03-4CE4-B1DC-1D93F566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214989"/>
            <a:ext cx="11681460" cy="1652212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家庭の部門が</a:t>
            </a:r>
            <a:r>
              <a:rPr kumimoji="1" lang="en-US" altLang="ja-JP" sz="3200" dirty="0"/>
              <a:t>1.9</a:t>
            </a:r>
            <a:r>
              <a:rPr kumimoji="1" lang="ja-JP" altLang="en-US" sz="3200" dirty="0"/>
              <a:t>倍になっている理由は？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D4E29E-CDC6-4F5E-A5A0-0B6AE07F8482}"/>
              </a:ext>
            </a:extLst>
          </p:cNvPr>
          <p:cNvSpPr txBox="1"/>
          <p:nvPr/>
        </p:nvSpPr>
        <p:spPr>
          <a:xfrm>
            <a:off x="7306022" y="4917192"/>
            <a:ext cx="3327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生活様式の変化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83596F-87F1-42B4-A23E-BEC94E0FCF0B}"/>
              </a:ext>
            </a:extLst>
          </p:cNvPr>
          <p:cNvSpPr txBox="1"/>
          <p:nvPr/>
        </p:nvSpPr>
        <p:spPr>
          <a:xfrm>
            <a:off x="614754" y="4917192"/>
            <a:ext cx="5227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家電機器の普及・大型化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C4C20-11B2-4C0E-A2F1-20EFE59E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7391326" y="2242379"/>
            <a:ext cx="3156866" cy="236765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5C92579-D806-4012-8B5E-7FCA819C81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649944" y="2242379"/>
            <a:ext cx="3156866" cy="23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68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FA8BB9-C57B-41DE-9B83-86F1D08CD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ja-JP" dirty="0"/>
              <a:t>「運輸部門」</a:t>
            </a:r>
            <a:r>
              <a:rPr lang="ja-JP" altLang="en-US" dirty="0"/>
              <a:t>「業務他部門」</a:t>
            </a:r>
            <a:r>
              <a:rPr lang="ja-JP" altLang="ja-JP" dirty="0"/>
              <a:t>「産業部門」</a:t>
            </a:r>
            <a:endParaRPr lang="en-US" altLang="ja-JP" dirty="0"/>
          </a:p>
          <a:p>
            <a:r>
              <a:rPr lang="ja-JP" altLang="ja-JP" dirty="0"/>
              <a:t>は企業</a:t>
            </a:r>
            <a:r>
              <a:rPr lang="ja-JP" altLang="en-US" dirty="0"/>
              <a:t>の</a:t>
            </a:r>
            <a:r>
              <a:rPr lang="ja-JP" altLang="ja-JP" dirty="0"/>
              <a:t>努力が中心。</a:t>
            </a:r>
            <a:br>
              <a:rPr lang="en-US" altLang="ja-JP" dirty="0"/>
            </a:br>
            <a:r>
              <a:rPr lang="ja-JP" altLang="en-US" dirty="0"/>
              <a:t>「家庭部門」だけが、みんなが取り組める部門。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1048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では、省エネが必要なのはなぜ？</a:t>
            </a:r>
          </a:p>
        </p:txBody>
      </p:sp>
    </p:spTree>
    <p:extLst>
      <p:ext uri="{BB962C8B-B14F-4D97-AF65-F5344CB8AC3E}">
        <p14:creationId xmlns:p14="http://schemas.microsoft.com/office/powerpoint/2010/main" val="3968505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ワークシートに書いてみよう！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9822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みんなの意見を聞かせてください！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9334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D48F6-2288-4980-8E27-3645324451EC}"/>
              </a:ext>
            </a:extLst>
          </p:cNvPr>
          <p:cNvSpPr txBox="1"/>
          <p:nvPr/>
        </p:nvSpPr>
        <p:spPr>
          <a:xfrm>
            <a:off x="2678724" y="663331"/>
            <a:ext cx="683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省エネが必要なのはなぜ？</a:t>
            </a:r>
            <a:endParaRPr kumimoji="1" lang="ja-JP" altLang="en-US" sz="32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3AFD36-6812-4774-ADCA-91122762A20F}"/>
              </a:ext>
            </a:extLst>
          </p:cNvPr>
          <p:cNvSpPr/>
          <p:nvPr/>
        </p:nvSpPr>
        <p:spPr>
          <a:xfrm>
            <a:off x="849563" y="1536450"/>
            <a:ext cx="10492874" cy="449605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57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667EA98-25B7-4965-8C26-B1C7DC9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554480"/>
            <a:ext cx="11681460" cy="3749040"/>
          </a:xfrm>
        </p:spPr>
        <p:txBody>
          <a:bodyPr>
            <a:normAutofit/>
          </a:bodyPr>
          <a:lstStyle/>
          <a:p>
            <a:r>
              <a:rPr lang="ja-JP" altLang="en-US" dirty="0"/>
              <a:t>日本にとって</a:t>
            </a:r>
            <a:endParaRPr lang="en-US" altLang="ja-JP" dirty="0"/>
          </a:p>
          <a:p>
            <a:r>
              <a:rPr lang="ja-JP" altLang="en-US" dirty="0"/>
              <a:t>最も重要なエネルギー課題は自給率。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27254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主要国の一次エネルギー自給率比較（</a:t>
            </a:r>
            <a:r>
              <a:rPr lang="en-US" altLang="ja-JP" sz="3200" dirty="0"/>
              <a:t>2018</a:t>
            </a:r>
            <a:r>
              <a:rPr lang="ja-JP" altLang="en-US" sz="3200" dirty="0"/>
              <a:t>年）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D0389C-384B-4124-8748-7EFEB382B86D}"/>
              </a:ext>
            </a:extLst>
          </p:cNvPr>
          <p:cNvSpPr txBox="1"/>
          <p:nvPr/>
        </p:nvSpPr>
        <p:spPr>
          <a:xfrm>
            <a:off x="1351280" y="6642556"/>
            <a:ext cx="10840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800" dirty="0"/>
              <a:t>（出典）</a:t>
            </a:r>
            <a:r>
              <a:rPr lang="en-US" altLang="ja-JP" sz="800" dirty="0"/>
              <a:t>IEA</a:t>
            </a:r>
            <a:r>
              <a:rPr lang="ja-JP" altLang="en-US" sz="800" dirty="0"/>
              <a:t>「 </a:t>
            </a:r>
            <a:r>
              <a:rPr lang="en-US" altLang="ja-JP" sz="800" dirty="0"/>
              <a:t>World Energy Balances 2019</a:t>
            </a:r>
            <a:r>
              <a:rPr lang="ja-JP" altLang="en-US" sz="800" dirty="0"/>
              <a:t>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年推計値、日本のみ資源エネルギー庁「総合エネルギー統計」の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年度確報値。 </a:t>
            </a:r>
            <a:r>
              <a:rPr lang="en-US" altLang="ja-JP" sz="800" dirty="0"/>
              <a:t>※</a:t>
            </a:r>
            <a:r>
              <a:rPr lang="ja-JP" altLang="en-US" sz="800" dirty="0"/>
              <a:t>表内の順位は</a:t>
            </a:r>
            <a:r>
              <a:rPr lang="en-US" altLang="ja-JP" sz="800" dirty="0"/>
              <a:t>OECD35</a:t>
            </a:r>
            <a:r>
              <a:rPr lang="ja-JP" altLang="en-US" sz="800" dirty="0"/>
              <a:t>カ国中の順位</a:t>
            </a:r>
            <a:endParaRPr kumimoji="1" lang="ja-JP" altLang="en-US" sz="800" dirty="0"/>
          </a:p>
        </p:txBody>
      </p:sp>
      <p:pic>
        <p:nvPicPr>
          <p:cNvPr id="6146" name="Picture 2" descr="https://www.enecho.meti.go.jp/about/special/shared/img/7b0ra-2ke3c0id.png">
            <a:extLst>
              <a:ext uri="{FF2B5EF4-FFF2-40B4-BE49-F238E27FC236}">
                <a16:creationId xmlns:a16="http://schemas.microsoft.com/office/drawing/2014/main" id="{68439B02-C53F-4784-873E-5E65C46A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9" y="2039921"/>
            <a:ext cx="11351004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4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キャッチコピーとは、</a:t>
            </a:r>
            <a:endParaRPr lang="en-US" altLang="ja-JP" dirty="0"/>
          </a:p>
          <a:p>
            <a:r>
              <a:rPr lang="ja-JP" altLang="en-US" sz="5400" dirty="0"/>
              <a:t>人の心を動かす“ひとこと” </a:t>
            </a:r>
            <a:r>
              <a:rPr lang="ja-JP" altLang="en-US" dirty="0"/>
              <a:t>です。</a:t>
            </a:r>
          </a:p>
        </p:txBody>
      </p:sp>
    </p:spTree>
    <p:extLst>
      <p:ext uri="{BB962C8B-B14F-4D97-AF65-F5344CB8AC3E}">
        <p14:creationId xmlns:p14="http://schemas.microsoft.com/office/powerpoint/2010/main" val="541800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主要国の一次エネルギー自給率比較（</a:t>
            </a:r>
            <a:r>
              <a:rPr lang="en-US" altLang="ja-JP" sz="3200" dirty="0"/>
              <a:t>2018</a:t>
            </a:r>
            <a:r>
              <a:rPr lang="ja-JP" altLang="en-US" sz="3200" dirty="0"/>
              <a:t>年）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D0389C-384B-4124-8748-7EFEB382B86D}"/>
              </a:ext>
            </a:extLst>
          </p:cNvPr>
          <p:cNvSpPr txBox="1"/>
          <p:nvPr/>
        </p:nvSpPr>
        <p:spPr>
          <a:xfrm>
            <a:off x="1351280" y="6642556"/>
            <a:ext cx="10840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800" dirty="0"/>
              <a:t>（出典）</a:t>
            </a:r>
            <a:r>
              <a:rPr lang="en-US" altLang="ja-JP" sz="800" dirty="0"/>
              <a:t>IEA</a:t>
            </a:r>
            <a:r>
              <a:rPr lang="ja-JP" altLang="en-US" sz="800" dirty="0"/>
              <a:t>「 </a:t>
            </a:r>
            <a:r>
              <a:rPr lang="en-US" altLang="ja-JP" sz="800" dirty="0"/>
              <a:t>World Energy Balances 2019</a:t>
            </a:r>
            <a:r>
              <a:rPr lang="ja-JP" altLang="en-US" sz="800" dirty="0"/>
              <a:t>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年推計値、日本のみ資源エネルギー庁「総合エネルギー統計」の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年度確報値。 </a:t>
            </a:r>
            <a:r>
              <a:rPr lang="en-US" altLang="ja-JP" sz="800" dirty="0"/>
              <a:t>※</a:t>
            </a:r>
            <a:r>
              <a:rPr lang="ja-JP" altLang="en-US" sz="800" dirty="0"/>
              <a:t>表内の順位は</a:t>
            </a:r>
            <a:r>
              <a:rPr lang="en-US" altLang="ja-JP" sz="800" dirty="0"/>
              <a:t>OECD35</a:t>
            </a:r>
            <a:r>
              <a:rPr lang="ja-JP" altLang="en-US" sz="800" dirty="0"/>
              <a:t>カ国中の順位</a:t>
            </a:r>
            <a:endParaRPr kumimoji="1" lang="ja-JP" altLang="en-US" sz="800" dirty="0"/>
          </a:p>
        </p:txBody>
      </p:sp>
      <p:pic>
        <p:nvPicPr>
          <p:cNvPr id="6146" name="Picture 2" descr="https://www.enecho.meti.go.jp/about/special/shared/img/7b0ra-2ke3c0id.png">
            <a:extLst>
              <a:ext uri="{FF2B5EF4-FFF2-40B4-BE49-F238E27FC236}">
                <a16:creationId xmlns:a16="http://schemas.microsoft.com/office/drawing/2014/main" id="{68439B02-C53F-4784-873E-5E65C46A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9" y="2039921"/>
            <a:ext cx="11351004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02EC9A42-0086-4D02-A6C3-3B094779D64E}"/>
              </a:ext>
            </a:extLst>
          </p:cNvPr>
          <p:cNvSpPr/>
          <p:nvPr/>
        </p:nvSpPr>
        <p:spPr>
          <a:xfrm>
            <a:off x="7193280" y="1867201"/>
            <a:ext cx="4185920" cy="2257759"/>
          </a:xfrm>
          <a:prstGeom prst="wedgeRoundRectCallout">
            <a:avLst>
              <a:gd name="adj1" fmla="val 20586"/>
              <a:gd name="adj2" fmla="val 6589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下から</a:t>
            </a:r>
            <a:r>
              <a:rPr lang="en-US" altLang="ja-JP" sz="3600" dirty="0">
                <a:solidFill>
                  <a:schemeClr val="tx1"/>
                </a:solidFill>
              </a:rPr>
              <a:t>2</a:t>
            </a:r>
            <a:r>
              <a:rPr lang="ja-JP" altLang="en-US" sz="3600" dirty="0">
                <a:solidFill>
                  <a:schemeClr val="tx1"/>
                </a:solidFill>
              </a:rPr>
              <a:t>番目！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66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日本のエネルギー自給率</a:t>
            </a:r>
          </a:p>
        </p:txBody>
      </p:sp>
      <p:pic>
        <p:nvPicPr>
          <p:cNvPr id="5124" name="Picture 4" descr="https://www.enecho.meti.go.jp/about/special/shared/img/7b0u3-2ke3c1i6.png">
            <a:extLst>
              <a:ext uri="{FF2B5EF4-FFF2-40B4-BE49-F238E27FC236}">
                <a16:creationId xmlns:a16="http://schemas.microsoft.com/office/drawing/2014/main" id="{07855A35-C1E2-4482-A7B3-9C6F44746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0"/>
          <a:stretch/>
        </p:blipFill>
        <p:spPr bwMode="auto">
          <a:xfrm>
            <a:off x="664427" y="2355215"/>
            <a:ext cx="10863148" cy="29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13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日本のエネルギー自給率</a:t>
            </a:r>
          </a:p>
        </p:txBody>
      </p:sp>
      <p:pic>
        <p:nvPicPr>
          <p:cNvPr id="5124" name="Picture 4" descr="https://www.enecho.meti.go.jp/about/special/shared/img/7b0u3-2ke3c1i6.png">
            <a:extLst>
              <a:ext uri="{FF2B5EF4-FFF2-40B4-BE49-F238E27FC236}">
                <a16:creationId xmlns:a16="http://schemas.microsoft.com/office/drawing/2014/main" id="{07855A35-C1E2-4482-A7B3-9C6F44746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0"/>
          <a:stretch/>
        </p:blipFill>
        <p:spPr bwMode="auto">
          <a:xfrm>
            <a:off x="664427" y="2355215"/>
            <a:ext cx="10863148" cy="29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26B10C69-1FD1-46F5-8659-175E1ED0094C}"/>
              </a:ext>
            </a:extLst>
          </p:cNvPr>
          <p:cNvSpPr/>
          <p:nvPr/>
        </p:nvSpPr>
        <p:spPr>
          <a:xfrm>
            <a:off x="3535680" y="2014521"/>
            <a:ext cx="6167120" cy="1414479"/>
          </a:xfrm>
          <a:prstGeom prst="wedgeRoundRectCallout">
            <a:avLst>
              <a:gd name="adj1" fmla="val 47042"/>
              <a:gd name="adj2" fmla="val 7399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</a:rPr>
              <a:t>約</a:t>
            </a:r>
            <a:r>
              <a:rPr kumimoji="1" lang="en-US" altLang="ja-JP" sz="3600" dirty="0">
                <a:solidFill>
                  <a:schemeClr val="tx1"/>
                </a:solidFill>
              </a:rPr>
              <a:t>10</a:t>
            </a:r>
            <a:r>
              <a:rPr kumimoji="1" lang="ja-JP" altLang="en-US" sz="3600" dirty="0">
                <a:solidFill>
                  <a:schemeClr val="tx1"/>
                </a:solidFill>
              </a:rPr>
              <a:t>年で半分に！</a:t>
            </a:r>
          </a:p>
        </p:txBody>
      </p:sp>
    </p:spTree>
    <p:extLst>
      <p:ext uri="{BB962C8B-B14F-4D97-AF65-F5344CB8AC3E}">
        <p14:creationId xmlns:p14="http://schemas.microsoft.com/office/powerpoint/2010/main" val="71884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C70F82-2D2B-437F-8054-892779AD6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17294" r="11237" b="17294"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6D7AE6-934A-4B7F-8C3B-749D3EDE7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01D2D9-F67C-42E8-879D-5A757672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A74C35-A767-4813-A1CD-C3EFF93FCD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20179" r="9907" b="12165"/>
          <a:stretch/>
        </p:blipFill>
        <p:spPr>
          <a:xfrm>
            <a:off x="6096000" y="342899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1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みんなが取り組んでいる省エネ活動は？</a:t>
            </a:r>
          </a:p>
        </p:txBody>
      </p:sp>
    </p:spTree>
    <p:extLst>
      <p:ext uri="{BB962C8B-B14F-4D97-AF65-F5344CB8AC3E}">
        <p14:creationId xmlns:p14="http://schemas.microsoft.com/office/powerpoint/2010/main" val="2318194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ワークシートに書いてみよう！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9978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みんなの意見を聞かせてください！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30609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D48F6-2288-4980-8E27-3645324451EC}"/>
              </a:ext>
            </a:extLst>
          </p:cNvPr>
          <p:cNvSpPr txBox="1"/>
          <p:nvPr/>
        </p:nvSpPr>
        <p:spPr>
          <a:xfrm>
            <a:off x="2678724" y="663331"/>
            <a:ext cx="683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日頃取り組んでいる省エネ活動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3AFD36-6812-4774-ADCA-91122762A20F}"/>
              </a:ext>
            </a:extLst>
          </p:cNvPr>
          <p:cNvSpPr/>
          <p:nvPr/>
        </p:nvSpPr>
        <p:spPr>
          <a:xfrm>
            <a:off x="849563" y="1536450"/>
            <a:ext cx="10492874" cy="449605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93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ワークシートに書いてみよう！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6855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みんなの意見を聞かせてください！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013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844161-B043-47B3-9E9B-4DE06A51C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18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みんな</a:t>
            </a:r>
            <a:r>
              <a:rPr lang="ja-JP" altLang="en-US" dirty="0"/>
              <a:t>がやったほうがよい</a:t>
            </a:r>
            <a:br>
              <a:rPr lang="en-US" altLang="ja-JP" dirty="0"/>
            </a:br>
            <a:r>
              <a:rPr lang="ja-JP" altLang="en-US" dirty="0"/>
              <a:t>と思っているけれ</a:t>
            </a:r>
            <a:r>
              <a:rPr kumimoji="1" lang="ja-JP" altLang="en-US" dirty="0"/>
              <a:t>ど、</a:t>
            </a:r>
            <a:br>
              <a:rPr kumimoji="1" lang="en-US" altLang="ja-JP" dirty="0"/>
            </a:br>
            <a:r>
              <a:rPr lang="ja-JP" altLang="en-US" dirty="0"/>
              <a:t>できていない省エネ</a:t>
            </a:r>
            <a:r>
              <a:rPr kumimoji="1" lang="ja-JP" altLang="en-US" dirty="0"/>
              <a:t>活動は？</a:t>
            </a:r>
          </a:p>
        </p:txBody>
      </p:sp>
    </p:spTree>
    <p:extLst>
      <p:ext uri="{BB962C8B-B14F-4D97-AF65-F5344CB8AC3E}">
        <p14:creationId xmlns:p14="http://schemas.microsoft.com/office/powerpoint/2010/main" val="4076599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ワークシートに書いてみよう！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51305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みんなの意見を聞かせてください！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51095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D48F6-2288-4980-8E27-3645324451EC}"/>
              </a:ext>
            </a:extLst>
          </p:cNvPr>
          <p:cNvSpPr txBox="1"/>
          <p:nvPr/>
        </p:nvSpPr>
        <p:spPr>
          <a:xfrm>
            <a:off x="1377464" y="663331"/>
            <a:ext cx="9437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やったほうがいいけれどできていない省エネ活動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3AFD36-6812-4774-ADCA-91122762A20F}"/>
              </a:ext>
            </a:extLst>
          </p:cNvPr>
          <p:cNvSpPr/>
          <p:nvPr/>
        </p:nvSpPr>
        <p:spPr>
          <a:xfrm>
            <a:off x="849563" y="1536450"/>
            <a:ext cx="10492874" cy="449605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31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休憩</a:t>
            </a:r>
            <a:endParaRPr kumimoji="1"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10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7593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前半の振り返り</a:t>
            </a:r>
          </a:p>
        </p:txBody>
      </p:sp>
    </p:spTree>
    <p:extLst>
      <p:ext uri="{BB962C8B-B14F-4D97-AF65-F5344CB8AC3E}">
        <p14:creationId xmlns:p14="http://schemas.microsoft.com/office/powerpoint/2010/main" val="1828271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主要国の一次エネルギー自給率比較（</a:t>
            </a:r>
            <a:r>
              <a:rPr lang="en-US" altLang="ja-JP" sz="3200" dirty="0"/>
              <a:t>2018</a:t>
            </a:r>
            <a:r>
              <a:rPr lang="ja-JP" altLang="en-US" sz="3200" dirty="0"/>
              <a:t>年）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D0389C-384B-4124-8748-7EFEB382B86D}"/>
              </a:ext>
            </a:extLst>
          </p:cNvPr>
          <p:cNvSpPr txBox="1"/>
          <p:nvPr/>
        </p:nvSpPr>
        <p:spPr>
          <a:xfrm>
            <a:off x="1351280" y="6642556"/>
            <a:ext cx="10840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800" dirty="0"/>
              <a:t>（出典）</a:t>
            </a:r>
            <a:r>
              <a:rPr lang="en-US" altLang="ja-JP" sz="800" dirty="0"/>
              <a:t>IEA</a:t>
            </a:r>
            <a:r>
              <a:rPr lang="ja-JP" altLang="en-US" sz="800" dirty="0"/>
              <a:t>「 </a:t>
            </a:r>
            <a:r>
              <a:rPr lang="en-US" altLang="ja-JP" sz="800" dirty="0"/>
              <a:t>World Energy Balances 2019</a:t>
            </a:r>
            <a:r>
              <a:rPr lang="ja-JP" altLang="en-US" sz="800" dirty="0"/>
              <a:t>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年推計値、日本のみ資源エネルギー庁「総合エネルギー統計」の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年度確報値。 </a:t>
            </a:r>
            <a:r>
              <a:rPr lang="en-US" altLang="ja-JP" sz="800" dirty="0"/>
              <a:t>※</a:t>
            </a:r>
            <a:r>
              <a:rPr lang="ja-JP" altLang="en-US" sz="800" dirty="0"/>
              <a:t>表内の順位は</a:t>
            </a:r>
            <a:r>
              <a:rPr lang="en-US" altLang="ja-JP" sz="800" dirty="0"/>
              <a:t>OECD35</a:t>
            </a:r>
            <a:r>
              <a:rPr lang="ja-JP" altLang="en-US" sz="800" dirty="0"/>
              <a:t>カ国中の順位</a:t>
            </a:r>
            <a:endParaRPr kumimoji="1" lang="ja-JP" altLang="en-US" sz="800" dirty="0"/>
          </a:p>
        </p:txBody>
      </p:sp>
      <p:pic>
        <p:nvPicPr>
          <p:cNvPr id="6146" name="Picture 2" descr="https://www.enecho.meti.go.jp/about/special/shared/img/7b0ra-2ke3c0id.png">
            <a:extLst>
              <a:ext uri="{FF2B5EF4-FFF2-40B4-BE49-F238E27FC236}">
                <a16:creationId xmlns:a16="http://schemas.microsoft.com/office/drawing/2014/main" id="{68439B02-C53F-4784-873E-5E65C46A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9" y="2039921"/>
            <a:ext cx="11351004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02EC9A42-0086-4D02-A6C3-3B094779D64E}"/>
              </a:ext>
            </a:extLst>
          </p:cNvPr>
          <p:cNvSpPr/>
          <p:nvPr/>
        </p:nvSpPr>
        <p:spPr>
          <a:xfrm>
            <a:off x="7193280" y="1867201"/>
            <a:ext cx="4185920" cy="2257759"/>
          </a:xfrm>
          <a:prstGeom prst="wedgeRoundRectCallout">
            <a:avLst>
              <a:gd name="adj1" fmla="val 20586"/>
              <a:gd name="adj2" fmla="val 6589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下から</a:t>
            </a:r>
            <a:r>
              <a:rPr lang="en-US" altLang="ja-JP" sz="3600" dirty="0">
                <a:solidFill>
                  <a:schemeClr val="tx1"/>
                </a:solidFill>
              </a:rPr>
              <a:t>2</a:t>
            </a:r>
            <a:r>
              <a:rPr lang="ja-JP" altLang="en-US" sz="3600" dirty="0">
                <a:solidFill>
                  <a:schemeClr val="tx1"/>
                </a:solidFill>
              </a:rPr>
              <a:t>番目！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85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日本のエネルギー自給率</a:t>
            </a:r>
          </a:p>
        </p:txBody>
      </p:sp>
      <p:pic>
        <p:nvPicPr>
          <p:cNvPr id="5124" name="Picture 4" descr="https://www.enecho.meti.go.jp/about/special/shared/img/7b0u3-2ke3c1i6.png">
            <a:extLst>
              <a:ext uri="{FF2B5EF4-FFF2-40B4-BE49-F238E27FC236}">
                <a16:creationId xmlns:a16="http://schemas.microsoft.com/office/drawing/2014/main" id="{07855A35-C1E2-4482-A7B3-9C6F44746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0"/>
          <a:stretch/>
        </p:blipFill>
        <p:spPr bwMode="auto">
          <a:xfrm>
            <a:off x="664427" y="2355215"/>
            <a:ext cx="10863148" cy="29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26B10C69-1FD1-46F5-8659-175E1ED0094C}"/>
              </a:ext>
            </a:extLst>
          </p:cNvPr>
          <p:cNvSpPr/>
          <p:nvPr/>
        </p:nvSpPr>
        <p:spPr>
          <a:xfrm>
            <a:off x="3535680" y="2014521"/>
            <a:ext cx="6167120" cy="1414479"/>
          </a:xfrm>
          <a:prstGeom prst="wedgeRoundRectCallout">
            <a:avLst>
              <a:gd name="adj1" fmla="val 47042"/>
              <a:gd name="adj2" fmla="val 7399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</a:rPr>
              <a:t>約</a:t>
            </a:r>
            <a:r>
              <a:rPr kumimoji="1" lang="en-US" altLang="ja-JP" sz="3600" dirty="0">
                <a:solidFill>
                  <a:schemeClr val="tx1"/>
                </a:solidFill>
              </a:rPr>
              <a:t>10</a:t>
            </a:r>
            <a:r>
              <a:rPr kumimoji="1" lang="ja-JP" altLang="en-US" sz="3600" dirty="0">
                <a:solidFill>
                  <a:schemeClr val="tx1"/>
                </a:solidFill>
              </a:rPr>
              <a:t>年で半分に！</a:t>
            </a:r>
          </a:p>
        </p:txBody>
      </p:sp>
    </p:spTree>
    <p:extLst>
      <p:ext uri="{BB962C8B-B14F-4D97-AF65-F5344CB8AC3E}">
        <p14:creationId xmlns:p14="http://schemas.microsoft.com/office/powerpoint/2010/main" val="384939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みんなが取り組んでいる省エネ活動は？</a:t>
            </a:r>
          </a:p>
        </p:txBody>
      </p:sp>
    </p:spTree>
    <p:extLst>
      <p:ext uri="{BB962C8B-B14F-4D97-AF65-F5344CB8AC3E}">
        <p14:creationId xmlns:p14="http://schemas.microsoft.com/office/powerpoint/2010/main" val="1829059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みんな</a:t>
            </a:r>
            <a:r>
              <a:rPr lang="ja-JP" altLang="en-US" dirty="0"/>
              <a:t>がやったほうがよい</a:t>
            </a:r>
            <a:br>
              <a:rPr lang="en-US" altLang="ja-JP" dirty="0"/>
            </a:br>
            <a:r>
              <a:rPr lang="ja-JP" altLang="en-US" dirty="0"/>
              <a:t>と思っているけれ</a:t>
            </a:r>
            <a:r>
              <a:rPr kumimoji="1" lang="ja-JP" altLang="en-US" dirty="0"/>
              <a:t>ど、</a:t>
            </a:r>
            <a:br>
              <a:rPr kumimoji="1" lang="en-US" altLang="ja-JP" dirty="0"/>
            </a:br>
            <a:r>
              <a:rPr lang="ja-JP" altLang="en-US" dirty="0"/>
              <a:t>できていない省エネ</a:t>
            </a:r>
            <a:r>
              <a:rPr kumimoji="1" lang="ja-JP" altLang="en-US" dirty="0"/>
              <a:t>活動は？</a:t>
            </a:r>
          </a:p>
        </p:txBody>
      </p:sp>
    </p:spTree>
    <p:extLst>
      <p:ext uri="{BB962C8B-B14F-4D97-AF65-F5344CB8AC3E}">
        <p14:creationId xmlns:p14="http://schemas.microsoft.com/office/powerpoint/2010/main" val="182664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E63E1F2-0C40-426A-A5B2-7ECFF7FFE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今の世の中で年賀状を売るには</a:t>
            </a:r>
            <a:endParaRPr lang="en-US" altLang="ja-JP" dirty="0"/>
          </a:p>
          <a:p>
            <a:r>
              <a:rPr lang="ja-JP" altLang="en-US" dirty="0"/>
              <a:t>なんと言ったらいいだろう？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73038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1988A5B-681E-4F13-BA61-32A344514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CC921-B727-473D-8D27-C5FEA25FD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5DE89D6-00DD-4331-98D6-98CD24E9D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ここからはグループに分かれて考えてみよう！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5A8EA-7481-4768-8617-17722E6D992C}"/>
              </a:ext>
            </a:extLst>
          </p:cNvPr>
          <p:cNvSpPr/>
          <p:nvPr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5729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0" y="2235200"/>
            <a:ext cx="11318240" cy="23876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なぜ、</a:t>
            </a:r>
            <a:r>
              <a:rPr lang="ja-JP" altLang="ja-JP" dirty="0"/>
              <a:t>省エネ</a:t>
            </a:r>
            <a:r>
              <a:rPr lang="ja-JP" altLang="en-US" dirty="0"/>
              <a:t>活動</a:t>
            </a:r>
            <a:r>
              <a:rPr lang="ja-JP" altLang="ja-JP" dirty="0"/>
              <a:t>をしない</a:t>
            </a:r>
            <a:r>
              <a:rPr lang="ja-JP" altLang="en-US" dirty="0"/>
              <a:t>人が多い</a:t>
            </a:r>
            <a:r>
              <a:rPr lang="ja-JP" altLang="ja-JP" dirty="0"/>
              <a:t>の</a:t>
            </a:r>
            <a:r>
              <a:rPr lang="ja-JP" altLang="en-US" dirty="0"/>
              <a:t>だろう</a:t>
            </a:r>
            <a:r>
              <a:rPr lang="ja-JP" altLang="ja-JP" dirty="0"/>
              <a:t>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557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ワークシートに書いてみよう！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0528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グループの人たちと話し合ってみよう！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6539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みんなの意見を聞かせてください！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955962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D48F6-2288-4980-8E27-3645324451EC}"/>
              </a:ext>
            </a:extLst>
          </p:cNvPr>
          <p:cNvSpPr txBox="1"/>
          <p:nvPr/>
        </p:nvSpPr>
        <p:spPr>
          <a:xfrm>
            <a:off x="1377464" y="663331"/>
            <a:ext cx="9437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省エネ活動をしない理由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3AFD36-6812-4774-ADCA-91122762A20F}"/>
              </a:ext>
            </a:extLst>
          </p:cNvPr>
          <p:cNvSpPr/>
          <p:nvPr/>
        </p:nvSpPr>
        <p:spPr>
          <a:xfrm>
            <a:off x="849563" y="1536450"/>
            <a:ext cx="10492874" cy="449605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26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0" y="1524000"/>
            <a:ext cx="11318240" cy="3810000"/>
          </a:xfrm>
        </p:spPr>
        <p:txBody>
          <a:bodyPr>
            <a:normAutofit/>
          </a:bodyPr>
          <a:lstStyle/>
          <a:p>
            <a:r>
              <a:rPr lang="ja-JP" altLang="en-US" dirty="0"/>
              <a:t>省エネに取り組む人を増やすには、</a:t>
            </a:r>
            <a:br>
              <a:rPr lang="en-US" altLang="ja-JP" dirty="0"/>
            </a:br>
            <a:r>
              <a:rPr lang="ja-JP" altLang="en-US" dirty="0"/>
              <a:t>なんと言ったらいいだろう？</a:t>
            </a:r>
            <a:br>
              <a:rPr lang="en-US" altLang="ja-JP" dirty="0"/>
            </a:br>
            <a:r>
              <a:rPr lang="ja-JP" altLang="en-US" sz="6000" dirty="0"/>
              <a:t>キャッチコピー</a:t>
            </a:r>
            <a:r>
              <a:rPr lang="ja-JP" altLang="en-US" dirty="0"/>
              <a:t>を考えてみよう。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240038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721A48F-5550-46C0-B5EF-C3E6CF742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CC921-B727-473D-8D27-C5FEA25FD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5A8EA-7481-4768-8617-17722E6D992C}"/>
              </a:ext>
            </a:extLst>
          </p:cNvPr>
          <p:cNvSpPr/>
          <p:nvPr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コンテンツ プレースホルダー 1">
            <a:extLst>
              <a:ext uri="{FF2B5EF4-FFF2-40B4-BE49-F238E27FC236}">
                <a16:creationId xmlns:a16="http://schemas.microsoft.com/office/drawing/2014/main" id="{9D5DB9B1-F197-4F83-813E-83920880C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1235"/>
            <a:ext cx="11681460" cy="3995530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キャッチコピーをつくる上でのポイントは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「省エネをしない理由」から考えること</a:t>
            </a:r>
          </a:p>
        </p:txBody>
      </p:sp>
    </p:spTree>
    <p:extLst>
      <p:ext uri="{BB962C8B-B14F-4D97-AF65-F5344CB8AC3E}">
        <p14:creationId xmlns:p14="http://schemas.microsoft.com/office/powerpoint/2010/main" val="42666628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F9B4E2-DC54-4E16-B074-B19F83B851B3}"/>
              </a:ext>
            </a:extLst>
          </p:cNvPr>
          <p:cNvSpPr txBox="1"/>
          <p:nvPr/>
        </p:nvSpPr>
        <p:spPr>
          <a:xfrm>
            <a:off x="3987800" y="4418484"/>
            <a:ext cx="421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キャッチコピーのアイデア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2C0FF2-929B-4554-8598-F272CB187E56}"/>
              </a:ext>
            </a:extLst>
          </p:cNvPr>
          <p:cNvGrpSpPr/>
          <p:nvPr/>
        </p:nvGrpSpPr>
        <p:grpSpPr>
          <a:xfrm>
            <a:off x="3987800" y="598014"/>
            <a:ext cx="4216400" cy="507384"/>
            <a:chOff x="3987800" y="598014"/>
            <a:chExt cx="4216400" cy="50738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41B73B2-6870-484C-BDAB-6D9AAEB716A8}"/>
                </a:ext>
              </a:extLst>
            </p:cNvPr>
            <p:cNvSpPr txBox="1"/>
            <p:nvPr/>
          </p:nvSpPr>
          <p:spPr>
            <a:xfrm>
              <a:off x="3987800" y="598014"/>
              <a:ext cx="421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/>
                <a:t>省エネをしない理由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3D45570-EB5B-41AC-AD9F-9E814A2C4B3D}"/>
                </a:ext>
              </a:extLst>
            </p:cNvPr>
            <p:cNvSpPr/>
            <p:nvPr/>
          </p:nvSpPr>
          <p:spPr>
            <a:xfrm>
              <a:off x="3987800" y="1059679"/>
              <a:ext cx="42164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EBA5AE5-6E22-4277-9547-7E0325F46FA7}"/>
              </a:ext>
            </a:extLst>
          </p:cNvPr>
          <p:cNvSpPr/>
          <p:nvPr/>
        </p:nvSpPr>
        <p:spPr>
          <a:xfrm>
            <a:off x="3987800" y="4880149"/>
            <a:ext cx="42164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7903DA-313B-482D-8663-32B0EA87B33B}"/>
              </a:ext>
            </a:extLst>
          </p:cNvPr>
          <p:cNvSpPr txBox="1"/>
          <p:nvPr/>
        </p:nvSpPr>
        <p:spPr>
          <a:xfrm>
            <a:off x="775970" y="1611695"/>
            <a:ext cx="106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日本のエネルギー自給率が低いことを知らない</a:t>
            </a:r>
            <a:endParaRPr kumimoji="1" lang="ja-JP" altLang="en-US" sz="3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75EF2F-2708-4242-AB59-407F50B4E5B0}"/>
              </a:ext>
            </a:extLst>
          </p:cNvPr>
          <p:cNvSpPr txBox="1"/>
          <p:nvPr/>
        </p:nvSpPr>
        <p:spPr>
          <a:xfrm>
            <a:off x="-132080" y="5432165"/>
            <a:ext cx="1245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日本のエネルギーの現状を</a:t>
            </a:r>
            <a:r>
              <a:rPr lang="ja-JP" altLang="en-US" sz="3600" b="1" dirty="0"/>
              <a:t>危機感をもって伝えてみる！</a:t>
            </a:r>
            <a:endParaRPr kumimoji="1" lang="ja-JP" altLang="en-US" sz="3600" b="1" dirty="0"/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9B4E9837-9708-4F5E-A5EA-0E2874F69E18}"/>
              </a:ext>
            </a:extLst>
          </p:cNvPr>
          <p:cNvSpPr/>
          <p:nvPr/>
        </p:nvSpPr>
        <p:spPr>
          <a:xfrm rot="10800000">
            <a:off x="5703571" y="3314700"/>
            <a:ext cx="784860" cy="2286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6372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A6ADAB3-1D4A-4BD8-AE08-C7AFA8BF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主要国の一次エネルギー自給率比較（</a:t>
            </a:r>
            <a:r>
              <a:rPr lang="en-US" altLang="ja-JP" sz="3200" dirty="0"/>
              <a:t>2018</a:t>
            </a:r>
            <a:r>
              <a:rPr lang="ja-JP" altLang="en-US" sz="3200" dirty="0"/>
              <a:t>年）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D0389C-384B-4124-8748-7EFEB382B86D}"/>
              </a:ext>
            </a:extLst>
          </p:cNvPr>
          <p:cNvSpPr txBox="1"/>
          <p:nvPr/>
        </p:nvSpPr>
        <p:spPr>
          <a:xfrm>
            <a:off x="1351280" y="6642556"/>
            <a:ext cx="10840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800" dirty="0"/>
              <a:t>（出典）</a:t>
            </a:r>
            <a:r>
              <a:rPr lang="en-US" altLang="ja-JP" sz="800" dirty="0"/>
              <a:t>IEA</a:t>
            </a:r>
            <a:r>
              <a:rPr lang="ja-JP" altLang="en-US" sz="800" dirty="0"/>
              <a:t>「 </a:t>
            </a:r>
            <a:r>
              <a:rPr lang="en-US" altLang="ja-JP" sz="800" dirty="0"/>
              <a:t>World Energy Balances 2019</a:t>
            </a:r>
            <a:r>
              <a:rPr lang="ja-JP" altLang="en-US" sz="800" dirty="0"/>
              <a:t>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年推計値、日本のみ資源エネルギー庁「総合エネルギー統計」の</a:t>
            </a:r>
            <a:r>
              <a:rPr lang="en-US" altLang="ja-JP" sz="800" dirty="0"/>
              <a:t>2018</a:t>
            </a:r>
            <a:r>
              <a:rPr lang="ja-JP" altLang="en-US" sz="800" dirty="0"/>
              <a:t>年度確報値。 </a:t>
            </a:r>
            <a:r>
              <a:rPr lang="en-US" altLang="ja-JP" sz="800" dirty="0"/>
              <a:t>※</a:t>
            </a:r>
            <a:r>
              <a:rPr lang="ja-JP" altLang="en-US" sz="800" dirty="0"/>
              <a:t>表内の順位は</a:t>
            </a:r>
            <a:r>
              <a:rPr lang="en-US" altLang="ja-JP" sz="800" dirty="0"/>
              <a:t>OECD35</a:t>
            </a:r>
            <a:r>
              <a:rPr lang="ja-JP" altLang="en-US" sz="800" dirty="0"/>
              <a:t>カ国中の順位</a:t>
            </a:r>
            <a:endParaRPr kumimoji="1" lang="ja-JP" altLang="en-US" sz="800" dirty="0"/>
          </a:p>
        </p:txBody>
      </p:sp>
      <p:pic>
        <p:nvPicPr>
          <p:cNvPr id="6146" name="Picture 2" descr="https://www.enecho.meti.go.jp/about/special/shared/img/7b0ra-2ke3c0id.png">
            <a:extLst>
              <a:ext uri="{FF2B5EF4-FFF2-40B4-BE49-F238E27FC236}">
                <a16:creationId xmlns:a16="http://schemas.microsoft.com/office/drawing/2014/main" id="{68439B02-C53F-4784-873E-5E65C46A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9" y="2039921"/>
            <a:ext cx="11351004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02EC9A42-0086-4D02-A6C3-3B094779D64E}"/>
              </a:ext>
            </a:extLst>
          </p:cNvPr>
          <p:cNvSpPr/>
          <p:nvPr/>
        </p:nvSpPr>
        <p:spPr>
          <a:xfrm>
            <a:off x="7193280" y="1867201"/>
            <a:ext cx="4185920" cy="2257759"/>
          </a:xfrm>
          <a:prstGeom prst="wedgeRoundRectCallout">
            <a:avLst>
              <a:gd name="adj1" fmla="val 20586"/>
              <a:gd name="adj2" fmla="val 6589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下から</a:t>
            </a:r>
            <a:r>
              <a:rPr lang="en-US" altLang="ja-JP" sz="3600" dirty="0">
                <a:solidFill>
                  <a:schemeClr val="tx1"/>
                </a:solidFill>
              </a:rPr>
              <a:t>2</a:t>
            </a:r>
            <a:r>
              <a:rPr lang="ja-JP" altLang="en-US" sz="3600" dirty="0">
                <a:solidFill>
                  <a:schemeClr val="tx1"/>
                </a:solidFill>
              </a:rPr>
              <a:t>番目！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4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6F3C6-67B3-433E-A627-077D41CEB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b="0" dirty="0"/>
              <a:t>年賀状は、贈り物だと思う。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47087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FDD494B-C366-4F5F-8571-891E06994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92" y="180038"/>
            <a:ext cx="7997216" cy="649792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CC921-B727-473D-8D27-C5FEA25FD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5A8EA-7481-4768-8617-17722E6D992C}"/>
              </a:ext>
            </a:extLst>
          </p:cNvPr>
          <p:cNvSpPr/>
          <p:nvPr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コンテンツ プレースホルダー 1">
            <a:extLst>
              <a:ext uri="{FF2B5EF4-FFF2-40B4-BE49-F238E27FC236}">
                <a16:creationId xmlns:a16="http://schemas.microsoft.com/office/drawing/2014/main" id="{9D5DB9B1-F197-4F83-813E-83920880C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1235"/>
            <a:ext cx="11681460" cy="3995530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先進国のうち、</a:t>
            </a:r>
          </a:p>
          <a:p>
            <a:r>
              <a:rPr lang="ja-JP" altLang="en-US" dirty="0">
                <a:solidFill>
                  <a:schemeClr val="bg1"/>
                </a:solidFill>
              </a:rPr>
              <a:t>日本よりエネルギー自給率が低い国は</a:t>
            </a:r>
          </a:p>
          <a:p>
            <a:r>
              <a:rPr lang="ja-JP" altLang="en-US" dirty="0">
                <a:solidFill>
                  <a:schemeClr val="bg1"/>
                </a:solidFill>
              </a:rPr>
              <a:t>ルクセンブルク「だけ」です。</a:t>
            </a:r>
          </a:p>
        </p:txBody>
      </p:sp>
    </p:spTree>
    <p:extLst>
      <p:ext uri="{BB962C8B-B14F-4D97-AF65-F5344CB8AC3E}">
        <p14:creationId xmlns:p14="http://schemas.microsoft.com/office/powerpoint/2010/main" val="2614770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F9B4E2-DC54-4E16-B074-B19F83B851B3}"/>
              </a:ext>
            </a:extLst>
          </p:cNvPr>
          <p:cNvSpPr txBox="1"/>
          <p:nvPr/>
        </p:nvSpPr>
        <p:spPr>
          <a:xfrm>
            <a:off x="3987800" y="4418484"/>
            <a:ext cx="421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キャッチコピーのアイデア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2C0FF2-929B-4554-8598-F272CB187E56}"/>
              </a:ext>
            </a:extLst>
          </p:cNvPr>
          <p:cNvGrpSpPr/>
          <p:nvPr/>
        </p:nvGrpSpPr>
        <p:grpSpPr>
          <a:xfrm>
            <a:off x="3987800" y="598014"/>
            <a:ext cx="4216400" cy="507384"/>
            <a:chOff x="3987800" y="598014"/>
            <a:chExt cx="4216400" cy="50738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41B73B2-6870-484C-BDAB-6D9AAEB716A8}"/>
                </a:ext>
              </a:extLst>
            </p:cNvPr>
            <p:cNvSpPr txBox="1"/>
            <p:nvPr/>
          </p:nvSpPr>
          <p:spPr>
            <a:xfrm>
              <a:off x="3987800" y="598014"/>
              <a:ext cx="421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/>
                <a:t>省エネをしない理由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3D45570-EB5B-41AC-AD9F-9E814A2C4B3D}"/>
                </a:ext>
              </a:extLst>
            </p:cNvPr>
            <p:cNvSpPr/>
            <p:nvPr/>
          </p:nvSpPr>
          <p:spPr>
            <a:xfrm>
              <a:off x="3987800" y="1059679"/>
              <a:ext cx="42164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EBA5AE5-6E22-4277-9547-7E0325F46FA7}"/>
              </a:ext>
            </a:extLst>
          </p:cNvPr>
          <p:cNvSpPr/>
          <p:nvPr/>
        </p:nvSpPr>
        <p:spPr>
          <a:xfrm>
            <a:off x="3987800" y="4880149"/>
            <a:ext cx="42164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7903DA-313B-482D-8663-32B0EA87B33B}"/>
              </a:ext>
            </a:extLst>
          </p:cNvPr>
          <p:cNvSpPr txBox="1"/>
          <p:nvPr/>
        </p:nvSpPr>
        <p:spPr>
          <a:xfrm>
            <a:off x="775970" y="1611695"/>
            <a:ext cx="106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簡単にできる省エネ活動があることを知らない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75EF2F-2708-4242-AB59-407F50B4E5B0}"/>
              </a:ext>
            </a:extLst>
          </p:cNvPr>
          <p:cNvSpPr txBox="1"/>
          <p:nvPr/>
        </p:nvSpPr>
        <p:spPr>
          <a:xfrm>
            <a:off x="-132080" y="5432165"/>
            <a:ext cx="1245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今日からできる省エネ活動を紹介してみる！</a:t>
            </a:r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9B4E9837-9708-4F5E-A5EA-0E2874F69E18}"/>
              </a:ext>
            </a:extLst>
          </p:cNvPr>
          <p:cNvSpPr/>
          <p:nvPr/>
        </p:nvSpPr>
        <p:spPr>
          <a:xfrm rot="10800000">
            <a:off x="5703571" y="3314700"/>
            <a:ext cx="784860" cy="2286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45569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61E81A-0FC2-47BA-A531-784E03BC6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CC921-B727-473D-8D27-C5FEA25FD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5A8EA-7481-4768-8617-17722E6D992C}"/>
              </a:ext>
            </a:extLst>
          </p:cNvPr>
          <p:cNvSpPr/>
          <p:nvPr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コンテンツ プレースホルダー 1">
            <a:extLst>
              <a:ext uri="{FF2B5EF4-FFF2-40B4-BE49-F238E27FC236}">
                <a16:creationId xmlns:a16="http://schemas.microsoft.com/office/drawing/2014/main" id="{9D5DB9B1-F197-4F83-813E-83920880C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1235"/>
            <a:ext cx="11681460" cy="3995530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今日はちょっとだけ早く寝る。</a:t>
            </a:r>
          </a:p>
          <a:p>
            <a:r>
              <a:rPr lang="ja-JP" altLang="en-US" dirty="0">
                <a:solidFill>
                  <a:schemeClr val="bg1"/>
                </a:solidFill>
              </a:rPr>
              <a:t>それも立派な省エネです。</a:t>
            </a:r>
          </a:p>
        </p:txBody>
      </p:sp>
    </p:spTree>
    <p:extLst>
      <p:ext uri="{BB962C8B-B14F-4D97-AF65-F5344CB8AC3E}">
        <p14:creationId xmlns:p14="http://schemas.microsoft.com/office/powerpoint/2010/main" val="2181319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F9B4E2-DC54-4E16-B074-B19F83B851B3}"/>
              </a:ext>
            </a:extLst>
          </p:cNvPr>
          <p:cNvSpPr txBox="1"/>
          <p:nvPr/>
        </p:nvSpPr>
        <p:spPr>
          <a:xfrm>
            <a:off x="3987800" y="4418484"/>
            <a:ext cx="421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キャッチコピーのアイデア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2C0FF2-929B-4554-8598-F272CB187E56}"/>
              </a:ext>
            </a:extLst>
          </p:cNvPr>
          <p:cNvGrpSpPr/>
          <p:nvPr/>
        </p:nvGrpSpPr>
        <p:grpSpPr>
          <a:xfrm>
            <a:off x="3987800" y="598014"/>
            <a:ext cx="4216400" cy="507384"/>
            <a:chOff x="3987800" y="598014"/>
            <a:chExt cx="4216400" cy="50738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41B73B2-6870-484C-BDAB-6D9AAEB716A8}"/>
                </a:ext>
              </a:extLst>
            </p:cNvPr>
            <p:cNvSpPr txBox="1"/>
            <p:nvPr/>
          </p:nvSpPr>
          <p:spPr>
            <a:xfrm>
              <a:off x="3987800" y="598014"/>
              <a:ext cx="421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/>
                <a:t>省エネをしない理由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3D45570-EB5B-41AC-AD9F-9E814A2C4B3D}"/>
                </a:ext>
              </a:extLst>
            </p:cNvPr>
            <p:cNvSpPr/>
            <p:nvPr/>
          </p:nvSpPr>
          <p:spPr>
            <a:xfrm>
              <a:off x="3987800" y="1059679"/>
              <a:ext cx="42164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EBA5AE5-6E22-4277-9547-7E0325F46FA7}"/>
              </a:ext>
            </a:extLst>
          </p:cNvPr>
          <p:cNvSpPr/>
          <p:nvPr/>
        </p:nvSpPr>
        <p:spPr>
          <a:xfrm>
            <a:off x="3987800" y="4880149"/>
            <a:ext cx="42164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7903DA-313B-482D-8663-32B0EA87B33B}"/>
              </a:ext>
            </a:extLst>
          </p:cNvPr>
          <p:cNvSpPr txBox="1"/>
          <p:nvPr/>
        </p:nvSpPr>
        <p:spPr>
          <a:xfrm>
            <a:off x="775970" y="1611695"/>
            <a:ext cx="106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自分の省エネ活動に効果があるのかわからない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75EF2F-2708-4242-AB59-407F50B4E5B0}"/>
              </a:ext>
            </a:extLst>
          </p:cNvPr>
          <p:cNvSpPr txBox="1"/>
          <p:nvPr/>
        </p:nvSpPr>
        <p:spPr>
          <a:xfrm>
            <a:off x="-132080" y="5432165"/>
            <a:ext cx="1245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省エネの効果を、わかりやすい形で伝えてみる！</a:t>
            </a:r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9B4E9837-9708-4F5E-A5EA-0E2874F69E18}"/>
              </a:ext>
            </a:extLst>
          </p:cNvPr>
          <p:cNvSpPr/>
          <p:nvPr/>
        </p:nvSpPr>
        <p:spPr>
          <a:xfrm rot="10800000">
            <a:off x="5703571" y="3314700"/>
            <a:ext cx="784860" cy="2286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4689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D8161F1-4A99-431F-949E-517E8C202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r="27684" b="5057"/>
          <a:stretch/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DC38C5D-8B00-4358-9507-10B85AB1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r="1395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CC921-B727-473D-8D27-C5FEA25FD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5A8EA-7481-4768-8617-17722E6D992C}"/>
              </a:ext>
            </a:extLst>
          </p:cNvPr>
          <p:cNvSpPr/>
          <p:nvPr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コンテンツ プレースホルダー 1">
            <a:extLst>
              <a:ext uri="{FF2B5EF4-FFF2-40B4-BE49-F238E27FC236}">
                <a16:creationId xmlns:a16="http://schemas.microsoft.com/office/drawing/2014/main" id="{9D5DB9B1-F197-4F83-813E-83920880C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1235"/>
            <a:ext cx="11681460" cy="3995530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孫がクジラやパンダに会えるかは、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あなたにかかっている。</a:t>
            </a:r>
          </a:p>
        </p:txBody>
      </p:sp>
    </p:spTree>
    <p:extLst>
      <p:ext uri="{BB962C8B-B14F-4D97-AF65-F5344CB8AC3E}">
        <p14:creationId xmlns:p14="http://schemas.microsoft.com/office/powerpoint/2010/main" val="7956685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721A48F-5550-46C0-B5EF-C3E6CF742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ACC921-B727-473D-8D27-C5FEA25FD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5A8EA-7481-4768-8617-17722E6D992C}"/>
              </a:ext>
            </a:extLst>
          </p:cNvPr>
          <p:cNvSpPr/>
          <p:nvPr/>
        </p:nvSpPr>
        <p:spPr>
          <a:xfrm>
            <a:off x="222501" y="180039"/>
            <a:ext cx="11746998" cy="649792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コンテンツ プレースホルダー 1">
            <a:extLst>
              <a:ext uri="{FF2B5EF4-FFF2-40B4-BE49-F238E27FC236}">
                <a16:creationId xmlns:a16="http://schemas.microsoft.com/office/drawing/2014/main" id="{9D5DB9B1-F197-4F83-813E-83920880C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1235"/>
            <a:ext cx="11681460" cy="3995530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キャッチコピーをつくる上でのポイントは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「省エネをしない理由」から考えること</a:t>
            </a:r>
          </a:p>
        </p:txBody>
      </p:sp>
    </p:spTree>
    <p:extLst>
      <p:ext uri="{BB962C8B-B14F-4D97-AF65-F5344CB8AC3E}">
        <p14:creationId xmlns:p14="http://schemas.microsoft.com/office/powerpoint/2010/main" val="36782929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5DE89D6-00DD-4331-98D6-98CD24E9D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5100"/>
            <a:ext cx="11681460" cy="3987800"/>
          </a:xfrm>
        </p:spPr>
        <p:txBody>
          <a:bodyPr>
            <a:normAutofit/>
          </a:bodyPr>
          <a:lstStyle/>
          <a:p>
            <a:r>
              <a:rPr lang="ja-JP" altLang="en-US" dirty="0"/>
              <a:t>キャッチコピーを考えてみよう！</a:t>
            </a:r>
            <a:endParaRPr lang="en-US" altLang="ja-JP" dirty="0"/>
          </a:p>
          <a:p>
            <a:r>
              <a:rPr lang="ja-JP" altLang="en-US" dirty="0"/>
              <a:t>ワークシートに</a:t>
            </a:r>
            <a:r>
              <a:rPr kumimoji="1" lang="ja-JP" altLang="en-US" dirty="0"/>
              <a:t>書いてみよう。</a:t>
            </a:r>
            <a:endParaRPr kumimoji="1"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29700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グループで話し合ってみよう！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4</a:t>
            </a:r>
            <a:r>
              <a:rPr lang="ja-JP" altLang="en-US" dirty="0"/>
              <a:t>～</a:t>
            </a:r>
            <a:r>
              <a:rPr lang="en-US" altLang="ja-JP" dirty="0"/>
              <a:t>5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58915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B36D977-563D-420D-9558-252F0712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グループで発表するコピーを</a:t>
            </a:r>
            <a:r>
              <a:rPr lang="en-US" altLang="ja-JP" dirty="0"/>
              <a:t>1</a:t>
            </a:r>
            <a:r>
              <a:rPr lang="ja-JP" altLang="en-US" dirty="0"/>
              <a:t>つ決めて</a:t>
            </a:r>
            <a:endParaRPr lang="en-US" altLang="ja-JP" dirty="0"/>
          </a:p>
          <a:p>
            <a:r>
              <a:rPr lang="ja-JP" altLang="en-US" dirty="0"/>
              <a:t>画用紙に書こう！</a:t>
            </a:r>
            <a:endParaRPr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2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  <a:r>
              <a:rPr lang="ja-JP" altLang="en-US" dirty="0"/>
              <a:t>分間）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87214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5DE89D6-00DD-4331-98D6-98CD24E9D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1435100"/>
            <a:ext cx="11681460" cy="3987800"/>
          </a:xfrm>
        </p:spPr>
        <p:txBody>
          <a:bodyPr>
            <a:normAutofit/>
          </a:bodyPr>
          <a:lstStyle/>
          <a:p>
            <a:r>
              <a:rPr lang="ja-JP" altLang="en-US" dirty="0"/>
              <a:t>最後に全てのグループに</a:t>
            </a:r>
            <a:endParaRPr lang="en-US" altLang="ja-JP" dirty="0"/>
          </a:p>
          <a:p>
            <a:r>
              <a:rPr lang="ja-JP" altLang="en-US" dirty="0"/>
              <a:t>コピーを発表してもらいます！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603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6F3C6-67B3-433E-A627-077D41CEB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335280"/>
            <a:ext cx="11440160" cy="6187440"/>
          </a:xfrm>
        </p:spPr>
        <p:txBody>
          <a:bodyPr>
            <a:noAutofit/>
          </a:bodyPr>
          <a:lstStyle/>
          <a:p>
            <a:pPr algn="l"/>
            <a:r>
              <a:rPr lang="ja-JP" altLang="en-US" sz="2800" b="0" dirty="0"/>
              <a:t>たった一枚の、小さくて、うすい紙。それが年賀状です。</a:t>
            </a:r>
            <a:br>
              <a:rPr lang="ja-JP" altLang="en-US" sz="2800" dirty="0"/>
            </a:br>
            <a:r>
              <a:rPr lang="ja-JP" altLang="en-US" sz="2800" b="0" dirty="0"/>
              <a:t>そこには何も入らない。指輪も、セーターも、シャンパンも入らない。</a:t>
            </a:r>
            <a:br>
              <a:rPr lang="ja-JP" altLang="en-US" sz="2800" dirty="0"/>
            </a:br>
            <a:r>
              <a:rPr lang="ja-JP" altLang="en-US" sz="2800" b="0" dirty="0"/>
              <a:t>でも、そこには、あなたを入れられる。</a:t>
            </a:r>
            <a:br>
              <a:rPr lang="ja-JP" altLang="en-US" sz="2800" dirty="0"/>
            </a:br>
            <a:r>
              <a:rPr lang="ja-JP" altLang="en-US" sz="2800" b="0" dirty="0"/>
              <a:t>あなたの気持ちを、あなたの言葉を、</a:t>
            </a:r>
            <a:br>
              <a:rPr lang="ja-JP" altLang="en-US" sz="2800" dirty="0"/>
            </a:br>
            <a:r>
              <a:rPr lang="ja-JP" altLang="en-US" sz="2800" b="0" dirty="0"/>
              <a:t>あなたの表現を入れることができる。</a:t>
            </a:r>
            <a:br>
              <a:rPr lang="ja-JP" altLang="en-US" sz="2800" dirty="0"/>
            </a:br>
            <a:r>
              <a:rPr lang="ja-JP" altLang="en-US" sz="2800" b="0" dirty="0"/>
              <a:t>だから年賀状はすばらしい。</a:t>
            </a:r>
            <a:br>
              <a:rPr lang="ja-JP" altLang="en-US" sz="2800" dirty="0"/>
            </a:br>
            <a:r>
              <a:rPr lang="ja-JP" altLang="en-US" sz="2800" b="0" dirty="0"/>
              <a:t>そう思いませんか。</a:t>
            </a:r>
            <a:br>
              <a:rPr lang="ja-JP" altLang="en-US" sz="2800" dirty="0"/>
            </a:br>
            <a:r>
              <a:rPr lang="ja-JP" altLang="en-US" sz="2800" b="0" dirty="0"/>
              <a:t>大切な人のもとへ。</a:t>
            </a:r>
            <a:br>
              <a:rPr lang="ja-JP" altLang="en-US" sz="2800" dirty="0"/>
            </a:br>
            <a:r>
              <a:rPr lang="ja-JP" altLang="en-US" sz="2800" b="0" dirty="0"/>
              <a:t>一年で、いちばん初めに届けられるプレゼント。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5835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1C5E8-54F5-4D7D-8422-C0903B1D1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0" y="1524000"/>
            <a:ext cx="11318240" cy="3810000"/>
          </a:xfrm>
        </p:spPr>
        <p:txBody>
          <a:bodyPr>
            <a:normAutofit/>
          </a:bodyPr>
          <a:lstStyle/>
          <a:p>
            <a:r>
              <a:rPr lang="ja-JP" altLang="en-US" dirty="0"/>
              <a:t>今日の</a:t>
            </a:r>
            <a:r>
              <a:rPr lang="ja-JP" altLang="en-US" sz="7200" dirty="0"/>
              <a:t>感想</a:t>
            </a:r>
            <a:r>
              <a:rPr lang="ja-JP" altLang="en-US" dirty="0"/>
              <a:t>を教えて下さい！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115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ブラックサンダー リニューアル !! 元プロレスラー長州力さんを起用したプロモーション始動!! | ニュース | 有楽製菓">
            <a:extLst>
              <a:ext uri="{FF2B5EF4-FFF2-40B4-BE49-F238E27FC236}">
                <a16:creationId xmlns:a16="http://schemas.microsoft.com/office/drawing/2014/main" id="{152000AD-51C5-4FF1-9658-EC36E8A2A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4624"/>
            <a:ext cx="7924800" cy="364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23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P-B"/>
        <a:ea typeface="UD デジタル 教科書体 NP-B"/>
        <a:cs typeface=""/>
      </a:majorFont>
      <a:minorFont>
        <a:latin typeface="UD デジタル 教科書体 NP-B"/>
        <a:ea typeface="UD デジタル 教科書体 NP-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276b0c-d9ac-4d95-95b5-d77765e84f6f">
      <Terms xmlns="http://schemas.microsoft.com/office/infopath/2007/PartnerControls"/>
    </lcf76f155ced4ddcb4097134ff3c332f>
    <TaxCatchAll xmlns="5b1dbe25-e426-46d1-92e9-c6ba766513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29A5AE36433A848811C601740C4DAED" ma:contentTypeVersion="12" ma:contentTypeDescription="新しいドキュメントを作成します。" ma:contentTypeScope="" ma:versionID="630b8f33ecf35e4f73efebb560c59581">
  <xsd:schema xmlns:xsd="http://www.w3.org/2001/XMLSchema" xmlns:xs="http://www.w3.org/2001/XMLSchema" xmlns:p="http://schemas.microsoft.com/office/2006/metadata/properties" xmlns:ns2="68276b0c-d9ac-4d95-95b5-d77765e84f6f" xmlns:ns3="5b1dbe25-e426-46d1-92e9-c6ba76651349" targetNamespace="http://schemas.microsoft.com/office/2006/metadata/properties" ma:root="true" ma:fieldsID="00a9698e6ad5f935f747299ad7a7ca18" ns2:_="" ns3:_="">
    <xsd:import namespace="68276b0c-d9ac-4d95-95b5-d77765e84f6f"/>
    <xsd:import namespace="5b1dbe25-e426-46d1-92e9-c6ba76651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276b0c-d9ac-4d95-95b5-d77765e84f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画像タグ" ma:readOnly="false" ma:fieldId="{5cf76f15-5ced-4ddc-b409-7134ff3c332f}" ma:taxonomyMulti="true" ma:sspId="7955d2f0-a900-4359-8397-90591313a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dbe25-e426-46d1-92e9-c6ba766513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474c2c6-610d-43a8-b2d3-0e69b09135a5}" ma:internalName="TaxCatchAll" ma:showField="CatchAllData" ma:web="5b1dbe25-e426-46d1-92e9-c6ba76651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FD80F7-1AED-48F7-BE1B-EEB3C358841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8a1bf1d-4bf0-49ab-b459-0d1b548f8b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c24915fa-3746-48ae-9414-ec4aaf60d5c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FBCFCF-7EF6-46BF-A246-ACF7C68BB4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4346B3-B6F6-478A-9EB9-79CBA7A6BDEA}"/>
</file>

<file path=docProps/app.xml><?xml version="1.0" encoding="utf-8"?>
<Properties xmlns="http://schemas.openxmlformats.org/officeDocument/2006/extended-properties" xmlns:vt="http://schemas.openxmlformats.org/officeDocument/2006/docPropsVTypes">
  <TotalTime>4364</TotalTime>
  <Words>1529</Words>
  <Application>Microsoft Office PowerPoint</Application>
  <PresentationFormat>ワイド画面</PresentationFormat>
  <Paragraphs>316</Paragraphs>
  <Slides>80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80</vt:i4>
      </vt:variant>
    </vt:vector>
  </HeadingPairs>
  <TitlesOfParts>
    <vt:vector size="84" baseType="lpstr">
      <vt:lpstr>UD デジタル 教科書体 NP-B</vt:lpstr>
      <vt:lpstr>游ゴシック</vt:lpstr>
      <vt:lpstr>Arial</vt:lpstr>
      <vt:lpstr>Office テーマ</vt:lpstr>
      <vt:lpstr>特別授業 ～省エネについて考えてみよう！～</vt:lpstr>
      <vt:lpstr>広告をつくる上で大事なポイント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年賀状は、贈り物だと思う。</vt:lpstr>
      <vt:lpstr>たった一枚の、小さくて、うすい紙。それが年賀状です。 そこには何も入らない。指輪も、セーターも、シャンパンも入らない。 でも、そこには、あなたを入れられる。 あなたの気持ちを、あなたの言葉を、 あなたの表現を入れることができる。 だから年賀状はすばらしい。 そう思いませんか。 大切な人のもとへ。 一年で、いちばん初めに届けられるプレゼント。</vt:lpstr>
      <vt:lpstr>PowerPoint プレゼンテーション</vt:lpstr>
      <vt:lpstr>PowerPoint プレゼンテーション</vt:lpstr>
      <vt:lpstr>一目で義理とわかるチョコ</vt:lpstr>
      <vt:lpstr>PowerPoint プレゼンテーション</vt:lpstr>
      <vt:lpstr>PowerPoint プレゼンテーション</vt:lpstr>
      <vt:lpstr>捨てた日も、散歩と思って よろこんで出かけて行った</vt:lpstr>
      <vt:lpstr>今日皆さんに考えてほしいキャッチコピー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日本のエネルギー消費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では、省エネが必要なのはなぜ？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みんなが取り組んでいる省エネ活動は？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みんながやったほうがよい と思っているけれど、 できていない省エネ活動は？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前半の振り返り</vt:lpstr>
      <vt:lpstr>PowerPoint プレゼンテーション</vt:lpstr>
      <vt:lpstr>PowerPoint プレゼンテーション</vt:lpstr>
      <vt:lpstr>みんなが取り組んでいる省エネ活動は？</vt:lpstr>
      <vt:lpstr>みんながやったほうがよい と思っているけれど、 できていない省エネ活動は？</vt:lpstr>
      <vt:lpstr>PowerPoint プレゼンテーション</vt:lpstr>
      <vt:lpstr>なぜ、省エネ活動をしない人が多いのだろう？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省エネに取り組む人を増やすには、 なんと言ったらいいだろう？ キャッチコピーを考えてみよう。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今日の感想を教えて下さい！</vt:lpstr>
    </vt:vector>
  </TitlesOfParts>
  <Company>(株)博報堂ＤＹホールディングス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宮島 達則 博報堂 二プラ局 二Ｐス四</dc:creator>
  <cp:lastModifiedBy>Moeri　Nagata</cp:lastModifiedBy>
  <cp:revision>337</cp:revision>
  <cp:lastPrinted>2020-03-24T08:33:20Z</cp:lastPrinted>
  <dcterms:created xsi:type="dcterms:W3CDTF">2019-11-22T05:47:00Z</dcterms:created>
  <dcterms:modified xsi:type="dcterms:W3CDTF">2022-03-15T03:19:22Z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0x010100429A5AE36433A848811C601740C4DAED</vt:lpwstr>
  </property>
</Properties>
</file>