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3" r:id="rId2"/>
    <p:sldId id="257" r:id="rId3"/>
    <p:sldId id="259" r:id="rId4"/>
    <p:sldId id="267" r:id="rId5"/>
    <p:sldId id="261" r:id="rId6"/>
    <p:sldId id="258" r:id="rId7"/>
    <p:sldId id="268" r:id="rId8"/>
    <p:sldId id="260" r:id="rId9"/>
    <p:sldId id="269" r:id="rId10"/>
    <p:sldId id="262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4" autoAdjust="0"/>
    <p:restoredTop sz="95214" autoAdjust="0"/>
  </p:normalViewPr>
  <p:slideViewPr>
    <p:cSldViewPr snapToGrid="0">
      <p:cViewPr varScale="1">
        <p:scale>
          <a:sx n="79" d="100"/>
          <a:sy n="79" d="100"/>
        </p:scale>
        <p:origin x="42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27FB6A-AC04-4DC1-98C6-5D38A39FB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40F55CB-45AA-43AB-A3E8-659DE88A3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B0D2CD-02DD-4FA2-838F-33A064D80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5C07-C5DF-48E1-94C9-4B220435DE76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7F3A3D-682E-4E26-8216-167711396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1EEB97-53B3-4CE9-9299-DDBB44AB5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2016-2A99-4E2A-AC3F-1316C62F4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664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FC7CC5-FE83-467F-8984-CA990B4B6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CF5F065-5CDF-4E10-A299-4812F4D77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A7AD345-1CAD-4912-A328-9B0006F68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5C07-C5DF-48E1-94C9-4B220435DE76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5102ED-B988-4E6C-88E5-30E0C1CCD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918891-B90B-4C42-B35A-38C3FBFD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2016-2A99-4E2A-AC3F-1316C62F4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479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6C9C19C-1EF0-4756-95CB-1346DD52D8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4D9C245-5D71-4AD7-A725-9EBE59745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615957-AE26-4A22-ADB0-68CD606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5C07-C5DF-48E1-94C9-4B220435DE76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CCBCEC-07D7-46C0-A740-5E115F79A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7A738D-03F8-428F-BEED-932A82BA7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2016-2A99-4E2A-AC3F-1316C62F4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38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B8EC22-28E7-4DDF-9692-555E9BA9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DBC6B6-4A7F-4D3F-8D1A-D93158B62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FCE619-56AB-4BB2-BB01-93DF8F6C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5C07-C5DF-48E1-94C9-4B220435DE76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0B3901-F0C5-45B3-A118-CD395B774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94C35C-0DDD-4B9A-B57C-B46F5459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2016-2A99-4E2A-AC3F-1316C62F4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5524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F5F0C5-D589-41A7-A45E-809DC607B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76BE27-8A19-4FFC-9D29-AF133303D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F652DA-582A-4686-B26D-A3330F16C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5C07-C5DF-48E1-94C9-4B220435DE76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4F06F3-435E-4234-8339-B86A26EB1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E1227E-AFED-4147-BF73-D97A6B809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2016-2A99-4E2A-AC3F-1316C62F4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429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CE1DC9-5345-4F29-8F26-3D6EB7A36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604AD7-1D12-48EC-9D0E-CC2E66677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4D754E0-1303-4B8A-B604-37E1F5250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7852A26-B326-4F6D-B6C5-1A3D31A7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5C07-C5DF-48E1-94C9-4B220435DE76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431250A-6ED5-40A2-AAB2-6781CCF59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70B8AE9-3442-4055-A553-3E8266291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2016-2A99-4E2A-AC3F-1316C62F4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2312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AD6AA0-2782-4902-9A2C-27A23255D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58E51B5-59B1-486A-8CED-A7744D134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B6CC066-C785-4B35-A268-2918ADC8C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C4F0010-1B6B-48E3-8024-F2F45AB82A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50924E3-79B7-4920-9C13-8D6946914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AD460ED-5E15-4EA4-8193-A5168C0A0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5C07-C5DF-48E1-94C9-4B220435DE76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734E974-9488-4AAB-9EBF-76296C4C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A4679DF-5756-4E5B-9401-D6C2D5BE8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2016-2A99-4E2A-AC3F-1316C62F4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70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71C9DA-D057-474B-BFB0-C0670C3F9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7BBE13C-5BC4-48D8-B93E-11C3B6951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5C07-C5DF-48E1-94C9-4B220435DE76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6E05252-924B-449E-AB7C-1ED5834B7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2BEF6C7-4B41-46EC-86B0-A5B2F7CC1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2016-2A99-4E2A-AC3F-1316C62F4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522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B795AA7-F44E-4448-899B-92F74C12C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5C07-C5DF-48E1-94C9-4B220435DE76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1B2839-A0E5-4EA3-B19D-03DA324A0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366B37-8C0E-4FA6-87FB-E82E37AD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2016-2A99-4E2A-AC3F-1316C62F4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40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B4287A-E2DB-490C-BD4A-7195514BF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82003D-F10F-485C-A3C8-18C40A5E0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E18641A-1788-48B1-8F73-BC258B7A2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61A755C-CC42-4E22-AFA2-C84580E44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5C07-C5DF-48E1-94C9-4B220435DE76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AACDB53-BF99-4A81-A75D-4B06CD172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AFFC809-E16A-4088-8CF1-114569C7C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2016-2A99-4E2A-AC3F-1316C62F4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914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899263-B30A-4B49-A308-52C163706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DBFCCAF-DEDA-44C8-A008-B32E1C7EBA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6CEB5D9-258F-462D-AB04-565ECA4B6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808FA93-C152-4F04-AB99-A5C4B5BFC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5C07-C5DF-48E1-94C9-4B220435DE76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5AB3940-23C0-4A3E-9874-1560263B6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71982EF-AF01-4B1E-83E0-9EA539779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2016-2A99-4E2A-AC3F-1316C62F4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73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C75A426-CFE5-463A-BA1D-92A6ADD7F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FF304DB-D631-4F0B-99B9-CD19D2789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052AA3-5946-44A9-8188-18D4BFC5DC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75C07-C5DF-48E1-94C9-4B220435DE76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7A2035-325B-439F-AA64-0B11FD0D7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221B76-EB87-472A-B723-06E6AFC43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F2016-2A99-4E2A-AC3F-1316C62F4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3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3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5" Type="http://schemas.microsoft.com/office/2007/relationships/media" Target="../media/media4.m4a"/><Relationship Id="rId10" Type="http://schemas.openxmlformats.org/officeDocument/2006/relationships/image" Target="../media/image4.jpeg"/><Relationship Id="rId4" Type="http://schemas.openxmlformats.org/officeDocument/2006/relationships/audio" Target="../media/media3.m4a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media" Target="../media/media6.m4a"/><Relationship Id="rId7" Type="http://schemas.openxmlformats.org/officeDocument/2006/relationships/image" Target="../media/image5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8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media9.m4a"/><Relationship Id="rId5" Type="http://schemas.microsoft.com/office/2007/relationships/media" Target="../media/media9.m4a"/><Relationship Id="rId10" Type="http://schemas.openxmlformats.org/officeDocument/2006/relationships/image" Target="../media/image8.jpeg"/><Relationship Id="rId4" Type="http://schemas.openxmlformats.org/officeDocument/2006/relationships/audio" Target="../media/media8.m4a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media" Target="../media/media11.m4a"/><Relationship Id="rId7" Type="http://schemas.openxmlformats.org/officeDocument/2006/relationships/image" Target="../media/image9.jpe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22F7D6D3-F056-4451-89E1-BB4E0EF7C0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85204" y="5680590"/>
            <a:ext cx="487363" cy="487363"/>
          </a:xfrm>
          <a:prstGeom prst="rect">
            <a:avLst/>
          </a:prstGeom>
        </p:spPr>
      </p:pic>
      <p:pic>
        <p:nvPicPr>
          <p:cNvPr id="5" name="コンテンツ プレースホルダー 4" descr="テキスト, ボックス, 冷蔵庫, 記号 が含まれている画像&#10;&#10;自動的に生成された説明">
            <a:extLst>
              <a:ext uri="{FF2B5EF4-FFF2-40B4-BE49-F238E27FC236}">
                <a16:creationId xmlns:a16="http://schemas.microsoft.com/office/drawing/2014/main" id="{68246EBD-5BC1-4066-A7C7-CF3519B4F8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7000" y="-2667001"/>
            <a:ext cx="6858000" cy="12192002"/>
          </a:xfrm>
        </p:spPr>
      </p:pic>
    </p:spTree>
    <p:extLst>
      <p:ext uri="{BB962C8B-B14F-4D97-AF65-F5344CB8AC3E}">
        <p14:creationId xmlns:p14="http://schemas.microsoft.com/office/powerpoint/2010/main" val="278867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527BBA-A68E-4D2A-ACAC-5D2894B6C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 descr="ボックス が含まれている画像&#10;&#10;自動的に生成された説明">
            <a:extLst>
              <a:ext uri="{FF2B5EF4-FFF2-40B4-BE49-F238E27FC236}">
                <a16:creationId xmlns:a16="http://schemas.microsoft.com/office/drawing/2014/main" id="{8C38B501-E75D-46F7-8EA1-15A8E47A74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7001" y="-2667002"/>
            <a:ext cx="6858000" cy="12192001"/>
          </a:xfrm>
        </p:spPr>
      </p:pic>
    </p:spTree>
    <p:extLst>
      <p:ext uri="{BB962C8B-B14F-4D97-AF65-F5344CB8AC3E}">
        <p14:creationId xmlns:p14="http://schemas.microsoft.com/office/powerpoint/2010/main" val="3370497288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63C5A1BD-B088-4EDB-919D-E97CD0FA24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92200" y="5612196"/>
            <a:ext cx="487363" cy="487363"/>
          </a:xfrm>
          <a:prstGeom prst="rect">
            <a:avLst/>
          </a:prstGeom>
        </p:spPr>
      </p:pic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80453261-EDEE-4A20-A758-E7A564B15F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8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88ACD2CF-5587-4343-B5A4-0A74F284481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35882" y="5396384"/>
            <a:ext cx="487363" cy="48736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1DD8C09-B190-4BA9-B8CB-6A352555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2F2DB5C3-B7B5-4803-9FBB-22F6092E2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7000" y="-2667000"/>
            <a:ext cx="6857999" cy="12192000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28B4C11-FC0D-45E5-9B2B-50B675880F4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656131" y="-2662796"/>
            <a:ext cx="6879737" cy="121920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99880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withEffect">
                                  <p:stCondLst>
                                    <p:cond delay="19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09ADC3CA-1F24-450F-AF0A-4160C9A371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22558" y="5518149"/>
            <a:ext cx="487363" cy="487363"/>
          </a:xfrm>
          <a:prstGeom prst="rect">
            <a:avLst/>
          </a:prstGeom>
        </p:spPr>
      </p:pic>
      <p:pic>
        <p:nvPicPr>
          <p:cNvPr id="9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0C07928D-A16C-47C3-A931-DFAC084D980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6147" y="6005512"/>
            <a:ext cx="487363" cy="48736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476954F-C6E2-46BC-92CF-E4AF2EA9C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 descr="ボックス が含まれている画像&#10;&#10;自動的に生成された説明">
            <a:extLst>
              <a:ext uri="{FF2B5EF4-FFF2-40B4-BE49-F238E27FC236}">
                <a16:creationId xmlns:a16="http://schemas.microsoft.com/office/drawing/2014/main" id="{63839C49-1D96-46F9-AD8C-E21E108A6A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7001" y="-2667002"/>
            <a:ext cx="6858001" cy="12192003"/>
          </a:xfr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82D0C25-DFA2-44B8-9F53-E6D86F9A183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667002" y="-2667003"/>
            <a:ext cx="6857998" cy="121920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6298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0C9BA5F4-23FA-4E4B-B6CB-2408FE9E80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60595" y="5825413"/>
            <a:ext cx="487363" cy="487363"/>
          </a:xfrm>
          <a:prstGeom prst="rect">
            <a:avLst/>
          </a:prstGeom>
        </p:spPr>
      </p:pic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14289B21-B9AE-45E2-A149-46BC00DCDCE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04277" y="5581732"/>
            <a:ext cx="487363" cy="487363"/>
          </a:xfrm>
          <a:prstGeom prst="rect">
            <a:avLst/>
          </a:prstGeom>
        </p:spPr>
      </p:pic>
      <p:pic>
        <p:nvPicPr>
          <p:cNvPr id="9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7D54BC32-87CA-443D-BE88-DC6449CFA31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60596" y="5581735"/>
            <a:ext cx="487363" cy="48736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157165D-58F2-4CCD-878B-68895E83E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 descr="ボックス が含まれている画像&#10;&#10;自動的に生成された説明">
            <a:extLst>
              <a:ext uri="{FF2B5EF4-FFF2-40B4-BE49-F238E27FC236}">
                <a16:creationId xmlns:a16="http://schemas.microsoft.com/office/drawing/2014/main" id="{4F18CEC5-3812-4795-B17A-B93CB6D5FB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7000" y="-2667000"/>
            <a:ext cx="6858000" cy="12192000"/>
          </a:xfr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4E1D4D7-A3C8-4187-B2C4-D8009C02332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667000" y="-2667005"/>
            <a:ext cx="6858000" cy="121920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58358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F8DDAFE4-87F1-4EB5-BBC1-8409A939D4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83435" y="5076127"/>
            <a:ext cx="487363" cy="487363"/>
          </a:xfrm>
          <a:prstGeom prst="rect">
            <a:avLst/>
          </a:prstGeom>
        </p:spPr>
      </p:pic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7C46E77D-22E0-48AF-948E-41DB67C28D2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39754" y="5133906"/>
            <a:ext cx="487363" cy="48736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3724A75-C6F9-4B44-BD85-37C9840E6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0850E8E2-AF11-448A-AF71-83508A662A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7000" y="-2667001"/>
            <a:ext cx="6858001" cy="12192000"/>
          </a:xfr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8B1F7D3-8141-498E-86D4-58F2E792676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666999" y="-2667001"/>
            <a:ext cx="6858001" cy="12191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59361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withEffect">
                                  <p:stCondLst>
                                    <p:cond delay="147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AD5EE156-F390-4A00-86B6-E787316362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39425" y="5191125"/>
            <a:ext cx="487363" cy="48736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4E53915-1CD6-4EF1-A292-E8E27A68B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DBB7700-261D-4B28-A1DE-94AA9C342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7001" y="-2667002"/>
            <a:ext cx="6858000" cy="12192001"/>
          </a:xfrm>
        </p:spPr>
      </p:pic>
      <p:pic>
        <p:nvPicPr>
          <p:cNvPr id="6" name="コンテンツ プレースホルダー 4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2D13BB30-3B88-4D50-ACE5-1A81A1B9CCF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7001" y="-2667003"/>
            <a:ext cx="6858000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96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F487CB0C-44DB-4FD2-A185-46DC963555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6047" y="4991810"/>
            <a:ext cx="487363" cy="48736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7D9BD59-AF15-4FD9-8E7D-05AC192F9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33898040-14D8-4E9B-B66B-961F0E3C0C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7000" y="-2667002"/>
            <a:ext cx="6858000" cy="12192000"/>
          </a:xfrm>
        </p:spPr>
      </p:pic>
      <p:pic>
        <p:nvPicPr>
          <p:cNvPr id="6" name="図 5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24F86AFC-DC85-41A2-B2BD-EDEE166174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7000" y="-2667000"/>
            <a:ext cx="6857998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417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49804B92-B6C0-4428-9AB7-EA6A740C74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54584" y="6094945"/>
            <a:ext cx="487363" cy="48736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919A199-9465-46EB-ACD9-B5847EA68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4384AB32-45F4-44B6-BC9C-A46E010BB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7003" y="-2667002"/>
            <a:ext cx="6857999" cy="12192001"/>
          </a:xfr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97D221D-CF37-4FC5-8678-9B727176ECD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124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397CCE81-6F50-44D4-B943-AB9E23A432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61821" y="4884233"/>
            <a:ext cx="487363" cy="48736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735702D-4E70-4C40-A875-FA0DC5F7D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4668BEC4-3039-452E-A51A-8CA6CAFA7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7000" y="-2667000"/>
            <a:ext cx="6858000" cy="12192000"/>
          </a:xfrm>
        </p:spPr>
      </p:pic>
      <p:pic>
        <p:nvPicPr>
          <p:cNvPr id="7" name="図 6" descr="テキスト&#10;&#10;自動的に生成された説明">
            <a:extLst>
              <a:ext uri="{FF2B5EF4-FFF2-40B4-BE49-F238E27FC236}">
                <a16:creationId xmlns:a16="http://schemas.microsoft.com/office/drawing/2014/main" id="{1B6CE0EB-2CFC-4C10-9E67-426DE9B076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7000" y="-2667001"/>
            <a:ext cx="6857999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779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withEffect">
                                  <p:stCondLst>
                                    <p:cond delay="14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29A5AE36433A848811C601740C4DAED" ma:contentTypeVersion="12" ma:contentTypeDescription="新しいドキュメントを作成します。" ma:contentTypeScope="" ma:versionID="630b8f33ecf35e4f73efebb560c59581">
  <xsd:schema xmlns:xsd="http://www.w3.org/2001/XMLSchema" xmlns:xs="http://www.w3.org/2001/XMLSchema" xmlns:p="http://schemas.microsoft.com/office/2006/metadata/properties" xmlns:ns2="68276b0c-d9ac-4d95-95b5-d77765e84f6f" xmlns:ns3="5b1dbe25-e426-46d1-92e9-c6ba76651349" targetNamespace="http://schemas.microsoft.com/office/2006/metadata/properties" ma:root="true" ma:fieldsID="00a9698e6ad5f935f747299ad7a7ca18" ns2:_="" ns3:_="">
    <xsd:import namespace="68276b0c-d9ac-4d95-95b5-d77765e84f6f"/>
    <xsd:import namespace="5b1dbe25-e426-46d1-92e9-c6ba766513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276b0c-d9ac-4d95-95b5-d77765e84f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画像タグ" ma:readOnly="false" ma:fieldId="{5cf76f15-5ced-4ddc-b409-7134ff3c332f}" ma:taxonomyMulti="true" ma:sspId="7955d2f0-a900-4359-8397-90591313ac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1dbe25-e426-46d1-92e9-c6ba7665134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474c2c6-610d-43a8-b2d3-0e69b09135a5}" ma:internalName="TaxCatchAll" ma:showField="CatchAllData" ma:web="5b1dbe25-e426-46d1-92e9-c6ba766513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8276b0c-d9ac-4d95-95b5-d77765e84f6f">
      <Terms xmlns="http://schemas.microsoft.com/office/infopath/2007/PartnerControls"/>
    </lcf76f155ced4ddcb4097134ff3c332f>
    <TaxCatchAll xmlns="5b1dbe25-e426-46d1-92e9-c6ba76651349" xsi:nil="true"/>
  </documentManagement>
</p:properties>
</file>

<file path=customXml/itemProps1.xml><?xml version="1.0" encoding="utf-8"?>
<ds:datastoreItem xmlns:ds="http://schemas.openxmlformats.org/officeDocument/2006/customXml" ds:itemID="{7E2F576E-9E56-4EB0-A4C8-7F71C7F7D461}"/>
</file>

<file path=customXml/itemProps2.xml><?xml version="1.0" encoding="utf-8"?>
<ds:datastoreItem xmlns:ds="http://schemas.openxmlformats.org/officeDocument/2006/customXml" ds:itemID="{A606D8DD-D4B8-40B1-A629-A61C9E3AD457}"/>
</file>

<file path=customXml/itemProps3.xml><?xml version="1.0" encoding="utf-8"?>
<ds:datastoreItem xmlns:ds="http://schemas.openxmlformats.org/officeDocument/2006/customXml" ds:itemID="{0A8A8D2A-09DC-4157-8869-F22F14D3766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10</Slides>
  <Notes>0</Notes>
  <HiddenSlides>0</HiddenSlides>
  <MMClips>15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4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2022-03-30T01:54:19Z</dcterms:created>
  <dcterms:modified xsi:type="dcterms:W3CDTF">2022-03-30T01:54:28Z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0x010100429A5AE36433A848811C601740C4DAED</vt:lpwstr>
  </property>
</Properties>
</file>