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8"/>
  </p:notesMasterIdLst>
  <p:sldIdLst>
    <p:sldId id="258" r:id="rId5"/>
    <p:sldId id="256" r:id="rId6"/>
    <p:sldId id="259"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3391E0-9C61-D14E-8FEC-C9EBEB780701}" v="46" dt="2024-08-02T05:21:46.9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72"/>
    <p:restoredTop sz="94684"/>
  </p:normalViewPr>
  <p:slideViewPr>
    <p:cSldViewPr snapToGrid="0">
      <p:cViewPr varScale="1">
        <p:scale>
          <a:sx n="104" d="100"/>
          <a:sy n="104" d="100"/>
        </p:scale>
        <p:origin x="798" y="114"/>
      </p:cViewPr>
      <p:guideLst>
        <p:guide orient="horz" pos="2160"/>
        <p:guide pos="3840"/>
      </p:guideLst>
    </p:cSldViewPr>
  </p:slid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C8BED8-1306-4E0B-8663-C6B3EE526DBF}" type="datetimeFigureOut">
              <a:rPr kumimoji="1" lang="ja-JP" altLang="en-US" smtClean="0"/>
              <a:t>2024/8/2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90DA6E-A3F0-47DA-85DD-D75F61CE3B36}" type="slidenum">
              <a:rPr kumimoji="1" lang="ja-JP" altLang="en-US" smtClean="0"/>
              <a:t>‹#›</a:t>
            </a:fld>
            <a:endParaRPr kumimoji="1" lang="ja-JP" altLang="en-US"/>
          </a:p>
        </p:txBody>
      </p:sp>
    </p:spTree>
    <p:extLst>
      <p:ext uri="{BB962C8B-B14F-4D97-AF65-F5344CB8AC3E}">
        <p14:creationId xmlns:p14="http://schemas.microsoft.com/office/powerpoint/2010/main" val="2730749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4316B96-3C57-E43C-4BA1-E9562AAA35CB}"/>
              </a:ext>
            </a:extLst>
          </p:cNvPr>
          <p:cNvSpPr txBox="1"/>
          <p:nvPr userDrawn="1"/>
        </p:nvSpPr>
        <p:spPr>
          <a:xfrm>
            <a:off x="1704622" y="2300742"/>
            <a:ext cx="8782756" cy="2256515"/>
          </a:xfrm>
          <a:prstGeom prst="rect">
            <a:avLst/>
          </a:prstGeom>
          <a:noFill/>
        </p:spPr>
        <p:txBody>
          <a:bodyPr wrap="square">
            <a:spAutoFit/>
          </a:bodyPr>
          <a:lstStyle/>
          <a:p>
            <a:pPr algn="ctr">
              <a:lnSpc>
                <a:spcPct val="150000"/>
              </a:lnSpc>
            </a:pPr>
            <a:r>
              <a:rPr lang="ja-JP" altLang="ja-JP" sz="2400" kern="100">
                <a:effectLst/>
                <a:latin typeface="+mn-ea"/>
                <a:ea typeface="+mn-ea"/>
                <a:cs typeface="Courier New" panose="02070309020205020404" pitchFamily="49" charset="0"/>
              </a:rPr>
              <a:t>令和</a:t>
            </a:r>
            <a:r>
              <a:rPr lang="en-US" altLang="ja-JP" sz="2400" kern="100" dirty="0">
                <a:effectLst/>
                <a:latin typeface="+mn-ea"/>
                <a:ea typeface="+mn-ea"/>
                <a:cs typeface="Courier New" panose="02070309020205020404" pitchFamily="49" charset="0"/>
              </a:rPr>
              <a:t>6</a:t>
            </a:r>
            <a:r>
              <a:rPr lang="ja-JP" altLang="ja-JP" sz="2400" kern="100">
                <a:effectLst/>
                <a:latin typeface="+mn-ea"/>
                <a:ea typeface="+mn-ea"/>
                <a:cs typeface="Courier New" panose="02070309020205020404" pitchFamily="49" charset="0"/>
              </a:rPr>
              <a:t>年度</a:t>
            </a:r>
          </a:p>
          <a:p>
            <a:pPr algn="ctr">
              <a:lnSpc>
                <a:spcPct val="150000"/>
              </a:lnSpc>
            </a:pPr>
            <a:r>
              <a:rPr lang="ja-JP" altLang="ja-JP" sz="2400" kern="100">
                <a:effectLst/>
                <a:latin typeface="+mn-ea"/>
                <a:ea typeface="+mn-ea"/>
                <a:cs typeface="Courier New" panose="02070309020205020404" pitchFamily="49" charset="0"/>
              </a:rPr>
              <a:t>エネルギーの未来をつくるのは君だ。</a:t>
            </a:r>
          </a:p>
          <a:p>
            <a:pPr algn="ctr">
              <a:lnSpc>
                <a:spcPct val="150000"/>
              </a:lnSpc>
            </a:pPr>
            <a:r>
              <a:rPr lang="ja-JP" altLang="ja-JP" sz="2400" kern="100">
                <a:effectLst/>
                <a:latin typeface="+mn-ea"/>
                <a:ea typeface="+mn-ea"/>
                <a:cs typeface="Times New Roman" panose="02020603050405020304" pitchFamily="18" charset="0"/>
              </a:rPr>
              <a:t>政策提案型パブリック・ディベート全国大会　</a:t>
            </a:r>
            <a:endParaRPr lang="en-US" altLang="ja-JP" sz="2400" kern="100" dirty="0">
              <a:effectLst/>
              <a:latin typeface="+mn-ea"/>
              <a:ea typeface="+mn-ea"/>
              <a:cs typeface="Times New Roman" panose="02020603050405020304" pitchFamily="18" charset="0"/>
            </a:endParaRPr>
          </a:p>
          <a:p>
            <a:pPr algn="ctr">
              <a:lnSpc>
                <a:spcPct val="150000"/>
              </a:lnSpc>
            </a:pPr>
            <a:r>
              <a:rPr lang="ja-JP" altLang="en-US" sz="2400" kern="100">
                <a:effectLst/>
                <a:latin typeface="+mn-ea"/>
                <a:ea typeface="+mn-ea"/>
                <a:cs typeface="Times New Roman" panose="02020603050405020304" pitchFamily="18" charset="0"/>
              </a:rPr>
              <a:t>政策提案届出</a:t>
            </a:r>
            <a:r>
              <a:rPr lang="ja-JP" altLang="ja-JP" sz="2400" kern="100">
                <a:effectLst/>
                <a:latin typeface="+mn-ea"/>
                <a:ea typeface="+mn-ea"/>
                <a:cs typeface="Times New Roman" panose="02020603050405020304" pitchFamily="18" charset="0"/>
              </a:rPr>
              <a:t>書</a:t>
            </a:r>
            <a:r>
              <a:rPr lang="ja-JP" altLang="ja-JP" sz="2400">
                <a:effectLst/>
                <a:latin typeface="+mn-ea"/>
                <a:ea typeface="+mn-ea"/>
              </a:rPr>
              <a:t> </a:t>
            </a:r>
            <a:endParaRPr lang="ja-JP" altLang="en-US" sz="2400">
              <a:latin typeface="+mn-ea"/>
              <a:ea typeface="+mn-ea"/>
            </a:endParaRPr>
          </a:p>
        </p:txBody>
      </p:sp>
    </p:spTree>
    <p:extLst>
      <p:ext uri="{BB962C8B-B14F-4D97-AF65-F5344CB8AC3E}">
        <p14:creationId xmlns:p14="http://schemas.microsoft.com/office/powerpoint/2010/main" val="40979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B218C691-EE9B-ACB3-CD2E-89BF91656326}"/>
              </a:ext>
            </a:extLst>
          </p:cNvPr>
          <p:cNvSpPr/>
          <p:nvPr userDrawn="1"/>
        </p:nvSpPr>
        <p:spPr>
          <a:xfrm>
            <a:off x="203200" y="158045"/>
            <a:ext cx="1524000" cy="722488"/>
          </a:xfrm>
          <a:prstGeom prst="rect">
            <a:avLst/>
          </a:prstGeom>
          <a:solidFill>
            <a:schemeClr val="tx1">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bg1"/>
                </a:solidFill>
              </a:rPr>
              <a:t>提案する</a:t>
            </a:r>
            <a:endParaRPr kumimoji="1" lang="en-US" altLang="ja-JP" sz="1400" dirty="0">
              <a:solidFill>
                <a:schemeClr val="bg1"/>
              </a:solidFill>
            </a:endParaRPr>
          </a:p>
          <a:p>
            <a:pPr algn="ctr"/>
            <a:r>
              <a:rPr kumimoji="1" lang="ja-JP" altLang="en-US" sz="1400">
                <a:solidFill>
                  <a:schemeClr val="bg1"/>
                </a:solidFill>
              </a:rPr>
              <a:t>政策名</a:t>
            </a:r>
          </a:p>
        </p:txBody>
      </p:sp>
      <p:sp>
        <p:nvSpPr>
          <p:cNvPr id="16" name="正方形/長方形 15">
            <a:extLst>
              <a:ext uri="{FF2B5EF4-FFF2-40B4-BE49-F238E27FC236}">
                <a16:creationId xmlns:a16="http://schemas.microsoft.com/office/drawing/2014/main" id="{6A8A285F-CE49-BD19-6C60-F91C53028570}"/>
              </a:ext>
            </a:extLst>
          </p:cNvPr>
          <p:cNvSpPr/>
          <p:nvPr userDrawn="1"/>
        </p:nvSpPr>
        <p:spPr>
          <a:xfrm>
            <a:off x="8246533" y="158045"/>
            <a:ext cx="1524000" cy="304800"/>
          </a:xfrm>
          <a:prstGeom prst="rect">
            <a:avLst/>
          </a:prstGeom>
          <a:solidFill>
            <a:schemeClr val="tx1">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bg1"/>
                </a:solidFill>
              </a:rPr>
              <a:t>学校名</a:t>
            </a:r>
          </a:p>
        </p:txBody>
      </p:sp>
      <p:sp>
        <p:nvSpPr>
          <p:cNvPr id="18" name="正方形/長方形 17">
            <a:extLst>
              <a:ext uri="{FF2B5EF4-FFF2-40B4-BE49-F238E27FC236}">
                <a16:creationId xmlns:a16="http://schemas.microsoft.com/office/drawing/2014/main" id="{C8103746-3CD3-2A32-FC22-E7BC5BD97296}"/>
              </a:ext>
            </a:extLst>
          </p:cNvPr>
          <p:cNvSpPr/>
          <p:nvPr userDrawn="1"/>
        </p:nvSpPr>
        <p:spPr>
          <a:xfrm>
            <a:off x="8246533" y="581378"/>
            <a:ext cx="1524000" cy="304800"/>
          </a:xfrm>
          <a:prstGeom prst="rect">
            <a:avLst/>
          </a:prstGeom>
          <a:solidFill>
            <a:schemeClr val="tx1">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bg1"/>
                </a:solidFill>
              </a:rPr>
              <a:t>チーム名</a:t>
            </a:r>
          </a:p>
        </p:txBody>
      </p:sp>
      <p:sp>
        <p:nvSpPr>
          <p:cNvPr id="20" name="テキスト プレースホルダー 19">
            <a:extLst>
              <a:ext uri="{FF2B5EF4-FFF2-40B4-BE49-F238E27FC236}">
                <a16:creationId xmlns:a16="http://schemas.microsoft.com/office/drawing/2014/main" id="{0ED07820-9BCA-52F3-BB10-7E824CCAB255}"/>
              </a:ext>
            </a:extLst>
          </p:cNvPr>
          <p:cNvSpPr>
            <a:spLocks noGrp="1"/>
          </p:cNvSpPr>
          <p:nvPr>
            <p:ph type="body" sz="quarter" idx="10" hasCustomPrompt="1"/>
          </p:nvPr>
        </p:nvSpPr>
        <p:spPr>
          <a:xfrm>
            <a:off x="1839735" y="169335"/>
            <a:ext cx="6039910" cy="722488"/>
          </a:xfrm>
          <a:prstGeom prst="rect">
            <a:avLst/>
          </a:prstGeom>
        </p:spPr>
        <p:txBody>
          <a:bodyPr anchor="ctr"/>
          <a:lstStyle>
            <a:lvl1pPr marL="0" indent="0" algn="l">
              <a:buNone/>
              <a:defRPr sz="1800" b="1"/>
            </a:lvl1pPr>
            <a:lvl2pPr marL="457200" indent="0">
              <a:buNone/>
              <a:defRPr sz="700"/>
            </a:lvl2pPr>
            <a:lvl3pPr>
              <a:defRPr sz="600"/>
            </a:lvl3pPr>
            <a:lvl4pPr>
              <a:defRPr sz="500"/>
            </a:lvl4pPr>
            <a:lvl5pPr>
              <a:defRPr sz="500"/>
            </a:lvl5pPr>
          </a:lstStyle>
          <a:p>
            <a:pPr lvl="0"/>
            <a:r>
              <a:rPr kumimoji="1" lang="ja-JP" altLang="en-US"/>
              <a:t>提案名をご記入下さい。</a:t>
            </a:r>
          </a:p>
        </p:txBody>
      </p:sp>
      <p:sp>
        <p:nvSpPr>
          <p:cNvPr id="21" name="テキスト プレースホルダー 19">
            <a:extLst>
              <a:ext uri="{FF2B5EF4-FFF2-40B4-BE49-F238E27FC236}">
                <a16:creationId xmlns:a16="http://schemas.microsoft.com/office/drawing/2014/main" id="{0A8040AF-1FF7-6764-961B-D146FC9D5C05}"/>
              </a:ext>
            </a:extLst>
          </p:cNvPr>
          <p:cNvSpPr>
            <a:spLocks noGrp="1"/>
          </p:cNvSpPr>
          <p:nvPr>
            <p:ph type="body" sz="quarter" idx="11" hasCustomPrompt="1"/>
          </p:nvPr>
        </p:nvSpPr>
        <p:spPr>
          <a:xfrm>
            <a:off x="9916934" y="169336"/>
            <a:ext cx="2071866" cy="293510"/>
          </a:xfrm>
          <a:prstGeom prst="rect">
            <a:avLst/>
          </a:prstGeom>
        </p:spPr>
        <p:txBody>
          <a:bodyPr anchor="ctr"/>
          <a:lstStyle>
            <a:lvl1pPr marL="0" indent="0" algn="l">
              <a:buNone/>
              <a:defRPr sz="1200" b="0"/>
            </a:lvl1pPr>
            <a:lvl2pPr marL="457200" indent="0">
              <a:buNone/>
              <a:defRPr sz="700"/>
            </a:lvl2pPr>
            <a:lvl3pPr>
              <a:defRPr sz="600"/>
            </a:lvl3pPr>
            <a:lvl4pPr>
              <a:defRPr sz="500"/>
            </a:lvl4pPr>
            <a:lvl5pPr>
              <a:defRPr sz="500"/>
            </a:lvl5pPr>
          </a:lstStyle>
          <a:p>
            <a:pPr lvl="0"/>
            <a:r>
              <a:rPr kumimoji="1" lang="ja-JP" altLang="en-US"/>
              <a:t>学校名をご記入下さい。</a:t>
            </a:r>
          </a:p>
        </p:txBody>
      </p:sp>
      <p:sp>
        <p:nvSpPr>
          <p:cNvPr id="22" name="テキスト プレースホルダー 19">
            <a:extLst>
              <a:ext uri="{FF2B5EF4-FFF2-40B4-BE49-F238E27FC236}">
                <a16:creationId xmlns:a16="http://schemas.microsoft.com/office/drawing/2014/main" id="{92E40EF4-422C-EC57-B864-09EE168DFCE0}"/>
              </a:ext>
            </a:extLst>
          </p:cNvPr>
          <p:cNvSpPr>
            <a:spLocks noGrp="1"/>
          </p:cNvSpPr>
          <p:nvPr>
            <p:ph type="body" sz="quarter" idx="12" hasCustomPrompt="1"/>
          </p:nvPr>
        </p:nvSpPr>
        <p:spPr>
          <a:xfrm>
            <a:off x="9916934" y="581378"/>
            <a:ext cx="2071866" cy="293510"/>
          </a:xfrm>
          <a:prstGeom prst="rect">
            <a:avLst/>
          </a:prstGeom>
        </p:spPr>
        <p:txBody>
          <a:bodyPr anchor="ctr"/>
          <a:lstStyle>
            <a:lvl1pPr marL="0" indent="0" algn="l">
              <a:buNone/>
              <a:defRPr sz="1200" b="0"/>
            </a:lvl1pPr>
            <a:lvl2pPr marL="457200" indent="0">
              <a:buNone/>
              <a:defRPr sz="700"/>
            </a:lvl2pPr>
            <a:lvl3pPr>
              <a:defRPr sz="600"/>
            </a:lvl3pPr>
            <a:lvl4pPr>
              <a:defRPr sz="500"/>
            </a:lvl4pPr>
            <a:lvl5pPr>
              <a:defRPr sz="500"/>
            </a:lvl5pPr>
          </a:lstStyle>
          <a:p>
            <a:pPr lvl="0"/>
            <a:r>
              <a:rPr kumimoji="1" lang="ja-JP" altLang="en-US"/>
              <a:t>チーム名をご記入下さい。</a:t>
            </a:r>
          </a:p>
        </p:txBody>
      </p:sp>
      <p:cxnSp>
        <p:nvCxnSpPr>
          <p:cNvPr id="24" name="直線コネクタ 23">
            <a:extLst>
              <a:ext uri="{FF2B5EF4-FFF2-40B4-BE49-F238E27FC236}">
                <a16:creationId xmlns:a16="http://schemas.microsoft.com/office/drawing/2014/main" id="{E1E343F6-B131-1BFE-E284-BF61F51DDCF3}"/>
              </a:ext>
            </a:extLst>
          </p:cNvPr>
          <p:cNvCxnSpPr/>
          <p:nvPr userDrawn="1"/>
        </p:nvCxnSpPr>
        <p:spPr>
          <a:xfrm>
            <a:off x="203200" y="1049867"/>
            <a:ext cx="117856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5" name="正方形/長方形 24">
            <a:extLst>
              <a:ext uri="{FF2B5EF4-FFF2-40B4-BE49-F238E27FC236}">
                <a16:creationId xmlns:a16="http://schemas.microsoft.com/office/drawing/2014/main" id="{1CE69D76-F889-A8B3-FD20-1BAC51FFC53C}"/>
              </a:ext>
            </a:extLst>
          </p:cNvPr>
          <p:cNvSpPr/>
          <p:nvPr userDrawn="1"/>
        </p:nvSpPr>
        <p:spPr>
          <a:xfrm>
            <a:off x="203200" y="1219202"/>
            <a:ext cx="1524000" cy="1027288"/>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tx1">
                    <a:lumMod val="75000"/>
                    <a:lumOff val="25000"/>
                  </a:schemeClr>
                </a:solidFill>
              </a:rPr>
              <a:t>現状分析</a:t>
            </a:r>
          </a:p>
        </p:txBody>
      </p:sp>
      <p:sp>
        <p:nvSpPr>
          <p:cNvPr id="28" name="正方形/長方形 27">
            <a:extLst>
              <a:ext uri="{FF2B5EF4-FFF2-40B4-BE49-F238E27FC236}">
                <a16:creationId xmlns:a16="http://schemas.microsoft.com/office/drawing/2014/main" id="{18F9D0B6-2581-6486-64EB-F831FF8E8BD5}"/>
              </a:ext>
            </a:extLst>
          </p:cNvPr>
          <p:cNvSpPr/>
          <p:nvPr userDrawn="1"/>
        </p:nvSpPr>
        <p:spPr>
          <a:xfrm>
            <a:off x="1839734" y="1219202"/>
            <a:ext cx="10149065" cy="102728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28600" algn="l"/>
            <a:endParaRPr lang="ja-JP" altLang="ja-JP" sz="900" kern="100">
              <a:solidFill>
                <a:schemeClr val="tx1">
                  <a:lumMod val="75000"/>
                  <a:lumOff val="25000"/>
                </a:schemeClr>
              </a:solidFill>
              <a:effectLst/>
              <a:latin typeface="Century" panose="02040604050505020304" pitchFamily="18" charset="0"/>
              <a:ea typeface="ＭＳ 明朝" panose="02020609040205080304" pitchFamily="49" charset="-128"/>
              <a:cs typeface="Times New Roman" panose="02020603050405020304" pitchFamily="18" charset="0"/>
            </a:endParaRPr>
          </a:p>
        </p:txBody>
      </p:sp>
      <p:sp>
        <p:nvSpPr>
          <p:cNvPr id="30" name="正方形/長方形 29">
            <a:extLst>
              <a:ext uri="{FF2B5EF4-FFF2-40B4-BE49-F238E27FC236}">
                <a16:creationId xmlns:a16="http://schemas.microsoft.com/office/drawing/2014/main" id="{B21FDE82-B130-7722-7E81-E5A4D9A3A911}"/>
              </a:ext>
            </a:extLst>
          </p:cNvPr>
          <p:cNvSpPr/>
          <p:nvPr userDrawn="1"/>
        </p:nvSpPr>
        <p:spPr>
          <a:xfrm>
            <a:off x="203200" y="3584222"/>
            <a:ext cx="1524000" cy="2918178"/>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tx1">
                    <a:lumMod val="75000"/>
                    <a:lumOff val="25000"/>
                  </a:schemeClr>
                </a:solidFill>
              </a:rPr>
              <a:t>政策の内容</a:t>
            </a:r>
          </a:p>
        </p:txBody>
      </p:sp>
      <p:sp>
        <p:nvSpPr>
          <p:cNvPr id="31" name="正方形/長方形 30">
            <a:extLst>
              <a:ext uri="{FF2B5EF4-FFF2-40B4-BE49-F238E27FC236}">
                <a16:creationId xmlns:a16="http://schemas.microsoft.com/office/drawing/2014/main" id="{0528D665-8A14-9FF5-1867-882635115B11}"/>
              </a:ext>
            </a:extLst>
          </p:cNvPr>
          <p:cNvSpPr/>
          <p:nvPr userDrawn="1"/>
        </p:nvSpPr>
        <p:spPr>
          <a:xfrm>
            <a:off x="203200" y="2401712"/>
            <a:ext cx="1524000" cy="1027288"/>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tx1">
                    <a:lumMod val="75000"/>
                    <a:lumOff val="25000"/>
                  </a:schemeClr>
                </a:solidFill>
              </a:rPr>
              <a:t>ビジョン</a:t>
            </a:r>
          </a:p>
        </p:txBody>
      </p:sp>
      <p:sp>
        <p:nvSpPr>
          <p:cNvPr id="32" name="正方形/長方形 31">
            <a:extLst>
              <a:ext uri="{FF2B5EF4-FFF2-40B4-BE49-F238E27FC236}">
                <a16:creationId xmlns:a16="http://schemas.microsoft.com/office/drawing/2014/main" id="{5BA492BD-20D2-5A75-FD96-70F44E4A8D2B}"/>
              </a:ext>
            </a:extLst>
          </p:cNvPr>
          <p:cNvSpPr/>
          <p:nvPr userDrawn="1"/>
        </p:nvSpPr>
        <p:spPr>
          <a:xfrm>
            <a:off x="1839734" y="2401712"/>
            <a:ext cx="10149065" cy="102728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28600" algn="l"/>
            <a:endParaRPr lang="ja-JP" altLang="ja-JP" sz="900" kern="100">
              <a:solidFill>
                <a:schemeClr val="tx1">
                  <a:lumMod val="75000"/>
                  <a:lumOff val="25000"/>
                </a:schemeClr>
              </a:solidFill>
              <a:effectLst/>
              <a:latin typeface="Century" panose="02040604050505020304" pitchFamily="18" charset="0"/>
              <a:ea typeface="ＭＳ 明朝" panose="02020609040205080304" pitchFamily="49" charset="-128"/>
              <a:cs typeface="Times New Roman" panose="02020603050405020304" pitchFamily="18" charset="0"/>
            </a:endParaRPr>
          </a:p>
        </p:txBody>
      </p:sp>
      <p:sp>
        <p:nvSpPr>
          <p:cNvPr id="35" name="正方形/長方形 34">
            <a:extLst>
              <a:ext uri="{FF2B5EF4-FFF2-40B4-BE49-F238E27FC236}">
                <a16:creationId xmlns:a16="http://schemas.microsoft.com/office/drawing/2014/main" id="{6C32FA1B-92DE-3891-B4CA-9099A6029C34}"/>
              </a:ext>
            </a:extLst>
          </p:cNvPr>
          <p:cNvSpPr/>
          <p:nvPr userDrawn="1"/>
        </p:nvSpPr>
        <p:spPr>
          <a:xfrm>
            <a:off x="1839734" y="3584222"/>
            <a:ext cx="4030487" cy="291817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28600" algn="l"/>
            <a:endParaRPr lang="ja-JP" altLang="ja-JP" sz="900" kern="100">
              <a:solidFill>
                <a:schemeClr val="tx1">
                  <a:lumMod val="75000"/>
                  <a:lumOff val="25000"/>
                </a:schemeClr>
              </a:solidFill>
              <a:effectLst/>
              <a:latin typeface="Century" panose="02040604050505020304" pitchFamily="18" charset="0"/>
              <a:ea typeface="ＭＳ 明朝" panose="02020609040205080304" pitchFamily="49" charset="-128"/>
              <a:cs typeface="Times New Roman" panose="02020603050405020304" pitchFamily="18" charset="0"/>
            </a:endParaRPr>
          </a:p>
        </p:txBody>
      </p:sp>
      <p:sp>
        <p:nvSpPr>
          <p:cNvPr id="36" name="正方形/長方形 35">
            <a:extLst>
              <a:ext uri="{FF2B5EF4-FFF2-40B4-BE49-F238E27FC236}">
                <a16:creationId xmlns:a16="http://schemas.microsoft.com/office/drawing/2014/main" id="{68D0E3D7-C36A-2EBB-4AE9-1200F2BAE729}"/>
              </a:ext>
            </a:extLst>
          </p:cNvPr>
          <p:cNvSpPr/>
          <p:nvPr userDrawn="1"/>
        </p:nvSpPr>
        <p:spPr>
          <a:xfrm>
            <a:off x="6304845" y="3584222"/>
            <a:ext cx="1524000" cy="2918178"/>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tx1">
                    <a:lumMod val="75000"/>
                    <a:lumOff val="25000"/>
                  </a:schemeClr>
                </a:solidFill>
              </a:rPr>
              <a:t>政策の効果</a:t>
            </a:r>
          </a:p>
        </p:txBody>
      </p:sp>
      <p:sp>
        <p:nvSpPr>
          <p:cNvPr id="37" name="正方形/長方形 36">
            <a:extLst>
              <a:ext uri="{FF2B5EF4-FFF2-40B4-BE49-F238E27FC236}">
                <a16:creationId xmlns:a16="http://schemas.microsoft.com/office/drawing/2014/main" id="{284D8B5F-D300-E1AB-A3E5-E8A45F6CA5DC}"/>
              </a:ext>
            </a:extLst>
          </p:cNvPr>
          <p:cNvSpPr/>
          <p:nvPr userDrawn="1"/>
        </p:nvSpPr>
        <p:spPr>
          <a:xfrm>
            <a:off x="7958312" y="3584222"/>
            <a:ext cx="4030487" cy="291817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28600" algn="l"/>
            <a:endParaRPr lang="ja-JP" altLang="ja-JP" sz="900" kern="100">
              <a:solidFill>
                <a:schemeClr val="tx1">
                  <a:lumMod val="75000"/>
                  <a:lumOff val="25000"/>
                </a:schemeClr>
              </a:solidFill>
              <a:effectLst/>
              <a:latin typeface="Century" panose="02040604050505020304" pitchFamily="18" charset="0"/>
              <a:ea typeface="ＭＳ 明朝" panose="02020609040205080304" pitchFamily="49" charset="-128"/>
              <a:cs typeface="Times New Roman" panose="02020603050405020304" pitchFamily="18" charset="0"/>
            </a:endParaRPr>
          </a:p>
        </p:txBody>
      </p:sp>
      <p:sp>
        <p:nvSpPr>
          <p:cNvPr id="39" name="テキスト プレースホルダー 19">
            <a:extLst>
              <a:ext uri="{FF2B5EF4-FFF2-40B4-BE49-F238E27FC236}">
                <a16:creationId xmlns:a16="http://schemas.microsoft.com/office/drawing/2014/main" id="{450B8B41-A543-4E94-81F2-886410006FD3}"/>
              </a:ext>
            </a:extLst>
          </p:cNvPr>
          <p:cNvSpPr>
            <a:spLocks noGrp="1"/>
          </p:cNvSpPr>
          <p:nvPr>
            <p:ph type="body" sz="quarter" idx="13" hasCustomPrompt="1"/>
          </p:nvPr>
        </p:nvSpPr>
        <p:spPr>
          <a:xfrm>
            <a:off x="1839733" y="1224846"/>
            <a:ext cx="10149065" cy="1021643"/>
          </a:xfrm>
          <a:prstGeom prst="rect">
            <a:avLst/>
          </a:prstGeom>
        </p:spPr>
        <p:txBody>
          <a:bodyPr anchor="ctr"/>
          <a:lstStyle>
            <a:lvl1pPr marL="0" indent="0" algn="l">
              <a:lnSpc>
                <a:spcPct val="100000"/>
              </a:lnSpc>
              <a:spcBef>
                <a:spcPts val="0"/>
              </a:spcBef>
              <a:buNone/>
              <a:defRPr sz="900" b="0"/>
            </a:lvl1pPr>
            <a:lvl2pPr marL="457200" indent="0">
              <a:buNone/>
              <a:defRPr sz="700"/>
            </a:lvl2pPr>
            <a:lvl3pPr>
              <a:defRPr sz="600"/>
            </a:lvl3pPr>
            <a:lvl4pPr>
              <a:defRPr sz="500"/>
            </a:lvl4pPr>
            <a:lvl5pPr>
              <a:defRPr sz="500"/>
            </a:lvl5pPr>
          </a:lstStyle>
          <a:p>
            <a:pPr lvl="0"/>
            <a:r>
              <a:rPr kumimoji="1" lang="ja-JP" altLang="en-US"/>
              <a:t>政策を求める問いを受けて取り合える社会的問題の現状分析をご記入ください。（記載内容については、最大</a:t>
            </a:r>
            <a:r>
              <a:rPr kumimoji="1" lang="en-US" altLang="ja-JP" dirty="0"/>
              <a:t>500</a:t>
            </a:r>
            <a:r>
              <a:rPr kumimoji="1" lang="ja-JP" altLang="en-US"/>
              <a:t>文字程度にしてください。）</a:t>
            </a:r>
          </a:p>
        </p:txBody>
      </p:sp>
      <p:sp>
        <p:nvSpPr>
          <p:cNvPr id="40" name="テキスト プレースホルダー 19">
            <a:extLst>
              <a:ext uri="{FF2B5EF4-FFF2-40B4-BE49-F238E27FC236}">
                <a16:creationId xmlns:a16="http://schemas.microsoft.com/office/drawing/2014/main" id="{FAB08957-CD87-CEE1-A302-EBC7B6F04A88}"/>
              </a:ext>
            </a:extLst>
          </p:cNvPr>
          <p:cNvSpPr>
            <a:spLocks noGrp="1"/>
          </p:cNvSpPr>
          <p:nvPr>
            <p:ph type="body" sz="quarter" idx="14" hasCustomPrompt="1"/>
          </p:nvPr>
        </p:nvSpPr>
        <p:spPr>
          <a:xfrm>
            <a:off x="1839733" y="2404534"/>
            <a:ext cx="10149065" cy="1021643"/>
          </a:xfrm>
          <a:prstGeom prst="rect">
            <a:avLst/>
          </a:prstGeom>
        </p:spPr>
        <p:txBody>
          <a:bodyPr anchor="ctr"/>
          <a:lstStyle>
            <a:lvl1pPr marL="0" indent="0" algn="l">
              <a:lnSpc>
                <a:spcPct val="100000"/>
              </a:lnSpc>
              <a:spcBef>
                <a:spcPts val="0"/>
              </a:spcBef>
              <a:buNone/>
              <a:defRPr sz="900" b="0"/>
            </a:lvl1pPr>
            <a:lvl2pPr marL="457200" indent="0">
              <a:buNone/>
              <a:defRPr sz="700"/>
            </a:lvl2pPr>
            <a:lvl3pPr>
              <a:defRPr sz="600"/>
            </a:lvl3pPr>
            <a:lvl4pPr>
              <a:defRPr sz="500"/>
            </a:lvl4pPr>
            <a:lvl5pPr>
              <a:defRPr sz="500"/>
            </a:lvl5pPr>
          </a:lstStyle>
          <a:p>
            <a:pPr lvl="0"/>
            <a:r>
              <a:rPr kumimoji="1" lang="ja-JP" altLang="en-US" dirty="0"/>
              <a:t>提案する政策を支える理念や価値観（理想的な社会像）をご記入ください。（記載内容については、最大</a:t>
            </a:r>
            <a:r>
              <a:rPr kumimoji="1" lang="en-US" altLang="ja-JP" dirty="0"/>
              <a:t>500</a:t>
            </a:r>
            <a:r>
              <a:rPr kumimoji="1" lang="ja-JP" altLang="en-US" dirty="0"/>
              <a:t>文字程度にしてください。）</a:t>
            </a:r>
          </a:p>
        </p:txBody>
      </p:sp>
      <p:sp>
        <p:nvSpPr>
          <p:cNvPr id="41" name="テキスト プレースホルダー 19">
            <a:extLst>
              <a:ext uri="{FF2B5EF4-FFF2-40B4-BE49-F238E27FC236}">
                <a16:creationId xmlns:a16="http://schemas.microsoft.com/office/drawing/2014/main" id="{31936D7A-6B16-FCD1-C2C2-E84229FD461B}"/>
              </a:ext>
            </a:extLst>
          </p:cNvPr>
          <p:cNvSpPr>
            <a:spLocks noGrp="1"/>
          </p:cNvSpPr>
          <p:nvPr>
            <p:ph type="body" sz="quarter" idx="15" hasCustomPrompt="1"/>
          </p:nvPr>
        </p:nvSpPr>
        <p:spPr>
          <a:xfrm>
            <a:off x="1839733" y="3581399"/>
            <a:ext cx="4030488" cy="2918178"/>
          </a:xfrm>
          <a:prstGeom prst="rect">
            <a:avLst/>
          </a:prstGeom>
        </p:spPr>
        <p:txBody>
          <a:bodyPr anchor="ctr"/>
          <a:lstStyle>
            <a:lvl1pPr marL="0" indent="0" algn="l">
              <a:lnSpc>
                <a:spcPct val="100000"/>
              </a:lnSpc>
              <a:spcBef>
                <a:spcPts val="0"/>
              </a:spcBef>
              <a:buNone/>
              <a:defRPr sz="900" b="0"/>
            </a:lvl1pPr>
            <a:lvl2pPr marL="457200" indent="0">
              <a:buNone/>
              <a:defRPr sz="700"/>
            </a:lvl2pPr>
            <a:lvl3pPr>
              <a:defRPr sz="600"/>
            </a:lvl3pPr>
            <a:lvl4pPr>
              <a:defRPr sz="500"/>
            </a:lvl4pPr>
            <a:lvl5pPr>
              <a:defRPr sz="500"/>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dirty="0"/>
              <a:t>国が採用すべき公共のための政策の内容と理由をご記入ください。</a:t>
            </a:r>
            <a:br>
              <a:rPr kumimoji="1" lang="en-US" altLang="ja-JP" dirty="0"/>
            </a:br>
            <a:r>
              <a:rPr kumimoji="1" lang="ja-JP" altLang="en-US" dirty="0"/>
              <a:t>（記載内容については、最大</a:t>
            </a:r>
            <a:r>
              <a:rPr kumimoji="1" lang="en-US" altLang="ja-JP" dirty="0"/>
              <a:t>500</a:t>
            </a:r>
            <a:r>
              <a:rPr kumimoji="1" lang="ja-JP" altLang="en-US" dirty="0"/>
              <a:t>文字程度にしてください。）</a:t>
            </a:r>
          </a:p>
        </p:txBody>
      </p:sp>
      <p:sp>
        <p:nvSpPr>
          <p:cNvPr id="42" name="テキスト プレースホルダー 19">
            <a:extLst>
              <a:ext uri="{FF2B5EF4-FFF2-40B4-BE49-F238E27FC236}">
                <a16:creationId xmlns:a16="http://schemas.microsoft.com/office/drawing/2014/main" id="{339DB9C0-595A-74FC-9FC5-AE22CDF34421}"/>
              </a:ext>
            </a:extLst>
          </p:cNvPr>
          <p:cNvSpPr>
            <a:spLocks noGrp="1"/>
          </p:cNvSpPr>
          <p:nvPr>
            <p:ph type="body" sz="quarter" idx="16" hasCustomPrompt="1"/>
          </p:nvPr>
        </p:nvSpPr>
        <p:spPr>
          <a:xfrm>
            <a:off x="7963954" y="3581399"/>
            <a:ext cx="4030488" cy="2918178"/>
          </a:xfrm>
          <a:prstGeom prst="rect">
            <a:avLst/>
          </a:prstGeom>
        </p:spPr>
        <p:txBody>
          <a:bodyPr anchor="ctr"/>
          <a:lstStyle>
            <a:lvl1pPr marL="0" indent="0" algn="l">
              <a:lnSpc>
                <a:spcPct val="100000"/>
              </a:lnSpc>
              <a:spcBef>
                <a:spcPts val="0"/>
              </a:spcBef>
              <a:buNone/>
              <a:defRPr sz="900" b="0"/>
            </a:lvl1pPr>
            <a:lvl2pPr marL="457200" indent="0">
              <a:buNone/>
              <a:defRPr sz="700"/>
            </a:lvl2pPr>
            <a:lvl3pPr>
              <a:defRPr sz="600"/>
            </a:lvl3pPr>
            <a:lvl4pPr>
              <a:defRPr sz="500"/>
            </a:lvl4pPr>
            <a:lvl5pPr>
              <a:defRPr sz="500"/>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a:t>政策を実現するための計画と生まれる効果をご記入ください。</a:t>
            </a:r>
            <a:br>
              <a:rPr kumimoji="1" lang="en-US" altLang="ja-JP" dirty="0"/>
            </a:br>
            <a:r>
              <a:rPr kumimoji="1" lang="ja-JP" altLang="en-US"/>
              <a:t>（記載内容については、最大</a:t>
            </a:r>
            <a:r>
              <a:rPr kumimoji="1" lang="en-US" altLang="ja-JP" dirty="0"/>
              <a:t>500</a:t>
            </a:r>
            <a:r>
              <a:rPr kumimoji="1" lang="ja-JP" altLang="en-US"/>
              <a:t>文字程度にしてください。）</a:t>
            </a:r>
          </a:p>
        </p:txBody>
      </p:sp>
      <p:sp>
        <p:nvSpPr>
          <p:cNvPr id="44" name="テキスト ボックス 43">
            <a:extLst>
              <a:ext uri="{FF2B5EF4-FFF2-40B4-BE49-F238E27FC236}">
                <a16:creationId xmlns:a16="http://schemas.microsoft.com/office/drawing/2014/main" id="{364D9E54-CD5D-1034-D88C-1C0DAAD11AE2}"/>
              </a:ext>
            </a:extLst>
          </p:cNvPr>
          <p:cNvSpPr txBox="1"/>
          <p:nvPr userDrawn="1"/>
        </p:nvSpPr>
        <p:spPr>
          <a:xfrm>
            <a:off x="203200" y="6531212"/>
            <a:ext cx="6096000" cy="33855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800" kern="100">
                <a:solidFill>
                  <a:srgbClr val="FF0000"/>
                </a:solidFill>
                <a:effectLst/>
                <a:latin typeface="+mn-ea"/>
                <a:ea typeface="+mn-ea"/>
                <a:cs typeface="Times New Roman" panose="02020603050405020304" pitchFamily="18" charset="0"/>
              </a:rPr>
              <a:t>※枠内の提案は審査に使用します。本紙は、大会終了まで、事前に参加する各チームに提示・共有は致しません。</a:t>
            </a:r>
            <a:endParaRPr lang="en-US" altLang="ja-JP" sz="800" kern="100" dirty="0">
              <a:solidFill>
                <a:srgbClr val="FF0000"/>
              </a:solidFill>
              <a:effectLst/>
              <a:latin typeface="+mn-ea"/>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800" kern="100" dirty="0">
                <a:solidFill>
                  <a:srgbClr val="FF0000"/>
                </a:solidFill>
                <a:effectLst/>
                <a:latin typeface="+mn-ea"/>
                <a:ea typeface="+mn-ea"/>
                <a:cs typeface="Times New Roman" panose="02020603050405020304" pitchFamily="18" charset="0"/>
              </a:rPr>
              <a:t>※</a:t>
            </a:r>
            <a:r>
              <a:rPr lang="ja-JP" altLang="ja-JP" sz="800" kern="100">
                <a:solidFill>
                  <a:srgbClr val="FF0000"/>
                </a:solidFill>
                <a:effectLst/>
                <a:latin typeface="+mn-ea"/>
                <a:ea typeface="+mn-ea"/>
                <a:cs typeface="Times New Roman" panose="02020603050405020304" pitchFamily="18" charset="0"/>
              </a:rPr>
              <a:t>大会終了後に大会成果のとりまとめや行政機関の資料等で使用させていただくことがあります。</a:t>
            </a:r>
          </a:p>
        </p:txBody>
      </p:sp>
    </p:spTree>
    <p:extLst>
      <p:ext uri="{BB962C8B-B14F-4D97-AF65-F5344CB8AC3E}">
        <p14:creationId xmlns:p14="http://schemas.microsoft.com/office/powerpoint/2010/main" val="6844982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
        <p:nvSpPr>
          <p:cNvPr id="35" name="正方形/長方形 34">
            <a:extLst>
              <a:ext uri="{FF2B5EF4-FFF2-40B4-BE49-F238E27FC236}">
                <a16:creationId xmlns:a16="http://schemas.microsoft.com/office/drawing/2014/main" id="{6C32FA1B-92DE-3891-B4CA-9099A6029C34}"/>
              </a:ext>
            </a:extLst>
          </p:cNvPr>
          <p:cNvSpPr/>
          <p:nvPr userDrawn="1"/>
        </p:nvSpPr>
        <p:spPr>
          <a:xfrm>
            <a:off x="203200" y="1535289"/>
            <a:ext cx="11785600" cy="500097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28600" algn="l"/>
            <a:endParaRPr lang="ja-JP" altLang="ja-JP" sz="900" kern="100">
              <a:solidFill>
                <a:schemeClr val="tx1">
                  <a:lumMod val="75000"/>
                  <a:lumOff val="25000"/>
                </a:schemeClr>
              </a:solidFill>
              <a:effectLst/>
              <a:latin typeface="Century" panose="02040604050505020304" pitchFamily="18" charset="0"/>
              <a:ea typeface="ＭＳ 明朝" panose="02020609040205080304" pitchFamily="49"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F3610F9E-52A3-51EE-96B4-AD9224316409}"/>
              </a:ext>
            </a:extLst>
          </p:cNvPr>
          <p:cNvSpPr/>
          <p:nvPr userDrawn="1"/>
        </p:nvSpPr>
        <p:spPr>
          <a:xfrm>
            <a:off x="203200" y="158045"/>
            <a:ext cx="1524000" cy="722488"/>
          </a:xfrm>
          <a:prstGeom prst="rect">
            <a:avLst/>
          </a:prstGeom>
          <a:solidFill>
            <a:schemeClr val="tx1">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bg1"/>
                </a:solidFill>
              </a:rPr>
              <a:t>提案する</a:t>
            </a:r>
            <a:endParaRPr kumimoji="1" lang="en-US" altLang="ja-JP" sz="1400" dirty="0">
              <a:solidFill>
                <a:schemeClr val="bg1"/>
              </a:solidFill>
            </a:endParaRPr>
          </a:p>
          <a:p>
            <a:pPr algn="ctr"/>
            <a:r>
              <a:rPr kumimoji="1" lang="ja-JP" altLang="en-US" sz="1400">
                <a:solidFill>
                  <a:schemeClr val="bg1"/>
                </a:solidFill>
              </a:rPr>
              <a:t>政策名</a:t>
            </a:r>
          </a:p>
        </p:txBody>
      </p:sp>
      <p:sp>
        <p:nvSpPr>
          <p:cNvPr id="3" name="正方形/長方形 2">
            <a:extLst>
              <a:ext uri="{FF2B5EF4-FFF2-40B4-BE49-F238E27FC236}">
                <a16:creationId xmlns:a16="http://schemas.microsoft.com/office/drawing/2014/main" id="{9FD82705-387F-85BA-84BA-4669BD7EF306}"/>
              </a:ext>
            </a:extLst>
          </p:cNvPr>
          <p:cNvSpPr/>
          <p:nvPr userDrawn="1"/>
        </p:nvSpPr>
        <p:spPr>
          <a:xfrm>
            <a:off x="8246533" y="158045"/>
            <a:ext cx="1524000" cy="304800"/>
          </a:xfrm>
          <a:prstGeom prst="rect">
            <a:avLst/>
          </a:prstGeom>
          <a:solidFill>
            <a:schemeClr val="tx1">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bg1"/>
                </a:solidFill>
              </a:rPr>
              <a:t>学校名</a:t>
            </a:r>
          </a:p>
        </p:txBody>
      </p:sp>
      <p:sp>
        <p:nvSpPr>
          <p:cNvPr id="4" name="正方形/長方形 3">
            <a:extLst>
              <a:ext uri="{FF2B5EF4-FFF2-40B4-BE49-F238E27FC236}">
                <a16:creationId xmlns:a16="http://schemas.microsoft.com/office/drawing/2014/main" id="{EF7D993A-DB14-5E36-1822-A30FF567F0A0}"/>
              </a:ext>
            </a:extLst>
          </p:cNvPr>
          <p:cNvSpPr/>
          <p:nvPr userDrawn="1"/>
        </p:nvSpPr>
        <p:spPr>
          <a:xfrm>
            <a:off x="8246533" y="581378"/>
            <a:ext cx="1524000" cy="304800"/>
          </a:xfrm>
          <a:prstGeom prst="rect">
            <a:avLst/>
          </a:prstGeom>
          <a:solidFill>
            <a:schemeClr val="tx1">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bg1"/>
                </a:solidFill>
              </a:rPr>
              <a:t>チーム名</a:t>
            </a:r>
          </a:p>
        </p:txBody>
      </p:sp>
      <p:sp>
        <p:nvSpPr>
          <p:cNvPr id="5" name="テキスト プレースホルダー 19">
            <a:extLst>
              <a:ext uri="{FF2B5EF4-FFF2-40B4-BE49-F238E27FC236}">
                <a16:creationId xmlns:a16="http://schemas.microsoft.com/office/drawing/2014/main" id="{B0E49E94-5C74-D092-44E8-B7081DD46F25}"/>
              </a:ext>
            </a:extLst>
          </p:cNvPr>
          <p:cNvSpPr>
            <a:spLocks noGrp="1"/>
          </p:cNvSpPr>
          <p:nvPr>
            <p:ph type="body" sz="quarter" idx="10" hasCustomPrompt="1"/>
          </p:nvPr>
        </p:nvSpPr>
        <p:spPr>
          <a:xfrm>
            <a:off x="1839735" y="169335"/>
            <a:ext cx="6039910" cy="722488"/>
          </a:xfrm>
          <a:prstGeom prst="rect">
            <a:avLst/>
          </a:prstGeom>
        </p:spPr>
        <p:txBody>
          <a:bodyPr anchor="ctr"/>
          <a:lstStyle>
            <a:lvl1pPr marL="0" indent="0" algn="l">
              <a:buNone/>
              <a:defRPr sz="1600" b="1"/>
            </a:lvl1pPr>
            <a:lvl2pPr marL="457200" indent="0">
              <a:buNone/>
              <a:defRPr sz="700"/>
            </a:lvl2pPr>
            <a:lvl3pPr>
              <a:defRPr sz="600"/>
            </a:lvl3pPr>
            <a:lvl4pPr>
              <a:defRPr sz="500"/>
            </a:lvl4pPr>
            <a:lvl5pPr>
              <a:defRPr sz="500"/>
            </a:lvl5pPr>
          </a:lstStyle>
          <a:p>
            <a:pPr lvl="0"/>
            <a:r>
              <a:rPr kumimoji="1" lang="ja-JP" altLang="en-US"/>
              <a:t>提案名をご記入下さい。</a:t>
            </a:r>
          </a:p>
        </p:txBody>
      </p:sp>
      <p:sp>
        <p:nvSpPr>
          <p:cNvPr id="6" name="テキスト プレースホルダー 19">
            <a:extLst>
              <a:ext uri="{FF2B5EF4-FFF2-40B4-BE49-F238E27FC236}">
                <a16:creationId xmlns:a16="http://schemas.microsoft.com/office/drawing/2014/main" id="{F9CF4D95-E388-5768-3002-F41E615B3A85}"/>
              </a:ext>
            </a:extLst>
          </p:cNvPr>
          <p:cNvSpPr>
            <a:spLocks noGrp="1"/>
          </p:cNvSpPr>
          <p:nvPr>
            <p:ph type="body" sz="quarter" idx="11" hasCustomPrompt="1"/>
          </p:nvPr>
        </p:nvSpPr>
        <p:spPr>
          <a:xfrm>
            <a:off x="9916934" y="169336"/>
            <a:ext cx="2071866" cy="293510"/>
          </a:xfrm>
          <a:prstGeom prst="rect">
            <a:avLst/>
          </a:prstGeom>
        </p:spPr>
        <p:txBody>
          <a:bodyPr anchor="ctr"/>
          <a:lstStyle>
            <a:lvl1pPr marL="0" indent="0" algn="l">
              <a:buNone/>
              <a:defRPr sz="1200" b="0"/>
            </a:lvl1pPr>
            <a:lvl2pPr marL="457200" indent="0">
              <a:buNone/>
              <a:defRPr sz="700"/>
            </a:lvl2pPr>
            <a:lvl3pPr>
              <a:defRPr sz="600"/>
            </a:lvl3pPr>
            <a:lvl4pPr>
              <a:defRPr sz="500"/>
            </a:lvl4pPr>
            <a:lvl5pPr>
              <a:defRPr sz="500"/>
            </a:lvl5pPr>
          </a:lstStyle>
          <a:p>
            <a:pPr lvl="0"/>
            <a:r>
              <a:rPr kumimoji="1" lang="ja-JP" altLang="en-US"/>
              <a:t>学校名をご記入下さい。</a:t>
            </a:r>
          </a:p>
        </p:txBody>
      </p:sp>
      <p:sp>
        <p:nvSpPr>
          <p:cNvPr id="7" name="テキスト プレースホルダー 19">
            <a:extLst>
              <a:ext uri="{FF2B5EF4-FFF2-40B4-BE49-F238E27FC236}">
                <a16:creationId xmlns:a16="http://schemas.microsoft.com/office/drawing/2014/main" id="{BF94EBF3-E33C-2E72-D95B-156100C3C816}"/>
              </a:ext>
            </a:extLst>
          </p:cNvPr>
          <p:cNvSpPr>
            <a:spLocks noGrp="1"/>
          </p:cNvSpPr>
          <p:nvPr>
            <p:ph type="body" sz="quarter" idx="12" hasCustomPrompt="1"/>
          </p:nvPr>
        </p:nvSpPr>
        <p:spPr>
          <a:xfrm>
            <a:off x="9916934" y="581378"/>
            <a:ext cx="2071866" cy="293510"/>
          </a:xfrm>
          <a:prstGeom prst="rect">
            <a:avLst/>
          </a:prstGeom>
        </p:spPr>
        <p:txBody>
          <a:bodyPr anchor="ctr"/>
          <a:lstStyle>
            <a:lvl1pPr marL="0" indent="0" algn="l">
              <a:buNone/>
              <a:defRPr sz="1200" b="0"/>
            </a:lvl1pPr>
            <a:lvl2pPr marL="457200" indent="0">
              <a:buNone/>
              <a:defRPr sz="700"/>
            </a:lvl2pPr>
            <a:lvl3pPr>
              <a:defRPr sz="600"/>
            </a:lvl3pPr>
            <a:lvl4pPr>
              <a:defRPr sz="500"/>
            </a:lvl4pPr>
            <a:lvl5pPr>
              <a:defRPr sz="500"/>
            </a:lvl5pPr>
          </a:lstStyle>
          <a:p>
            <a:pPr lvl="0"/>
            <a:r>
              <a:rPr kumimoji="1" lang="ja-JP" altLang="en-US"/>
              <a:t>チーム名をご記入下さい。</a:t>
            </a:r>
          </a:p>
        </p:txBody>
      </p:sp>
      <p:sp>
        <p:nvSpPr>
          <p:cNvPr id="10" name="正方形/長方形 9">
            <a:extLst>
              <a:ext uri="{FF2B5EF4-FFF2-40B4-BE49-F238E27FC236}">
                <a16:creationId xmlns:a16="http://schemas.microsoft.com/office/drawing/2014/main" id="{3293286C-FBDE-8D56-70BD-E0CB74FA140C}"/>
              </a:ext>
            </a:extLst>
          </p:cNvPr>
          <p:cNvSpPr/>
          <p:nvPr userDrawn="1"/>
        </p:nvSpPr>
        <p:spPr>
          <a:xfrm>
            <a:off x="203200" y="1123246"/>
            <a:ext cx="11785600" cy="304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tx1">
                    <a:lumMod val="75000"/>
                    <a:lumOff val="25000"/>
                  </a:schemeClr>
                </a:solidFill>
              </a:rPr>
              <a:t>提案内容のイメージ図</a:t>
            </a:r>
          </a:p>
        </p:txBody>
      </p:sp>
      <p:sp>
        <p:nvSpPr>
          <p:cNvPr id="12" name="テキスト ボックス 11">
            <a:extLst>
              <a:ext uri="{FF2B5EF4-FFF2-40B4-BE49-F238E27FC236}">
                <a16:creationId xmlns:a16="http://schemas.microsoft.com/office/drawing/2014/main" id="{E28CE29D-4FDE-94E7-8B26-E7E6E263B0BB}"/>
              </a:ext>
            </a:extLst>
          </p:cNvPr>
          <p:cNvSpPr txBox="1"/>
          <p:nvPr userDrawn="1"/>
        </p:nvSpPr>
        <p:spPr>
          <a:xfrm>
            <a:off x="203200" y="6531212"/>
            <a:ext cx="6096000" cy="33855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800" kern="100">
                <a:solidFill>
                  <a:srgbClr val="FF0000"/>
                </a:solidFill>
                <a:effectLst/>
                <a:latin typeface="+mn-ea"/>
                <a:ea typeface="+mn-ea"/>
                <a:cs typeface="Times New Roman" panose="02020603050405020304" pitchFamily="18" charset="0"/>
              </a:rPr>
              <a:t>※枠内の提案は審査に使用します。本紙は、大会終了まで、事前に参加する各チームに提示・共有は致しません。</a:t>
            </a:r>
            <a:endParaRPr lang="en-US" altLang="ja-JP" sz="800" kern="100" dirty="0">
              <a:solidFill>
                <a:srgbClr val="FF0000"/>
              </a:solidFill>
              <a:effectLst/>
              <a:latin typeface="+mn-ea"/>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800" kern="100" dirty="0">
                <a:solidFill>
                  <a:srgbClr val="FF0000"/>
                </a:solidFill>
                <a:effectLst/>
                <a:latin typeface="+mn-ea"/>
                <a:ea typeface="+mn-ea"/>
                <a:cs typeface="Times New Roman" panose="02020603050405020304" pitchFamily="18" charset="0"/>
              </a:rPr>
              <a:t>※</a:t>
            </a:r>
            <a:r>
              <a:rPr lang="ja-JP" altLang="ja-JP" sz="800" kern="100">
                <a:solidFill>
                  <a:srgbClr val="FF0000"/>
                </a:solidFill>
                <a:effectLst/>
                <a:latin typeface="+mn-ea"/>
                <a:ea typeface="+mn-ea"/>
                <a:cs typeface="Times New Roman" panose="02020603050405020304" pitchFamily="18" charset="0"/>
              </a:rPr>
              <a:t>大会終了後に大会成果のとりまとめや行政機関の資料等で使用させていただくことがあります。</a:t>
            </a:r>
          </a:p>
        </p:txBody>
      </p:sp>
      <p:sp>
        <p:nvSpPr>
          <p:cNvPr id="14" name="テキスト プレースホルダー 19">
            <a:extLst>
              <a:ext uri="{FF2B5EF4-FFF2-40B4-BE49-F238E27FC236}">
                <a16:creationId xmlns:a16="http://schemas.microsoft.com/office/drawing/2014/main" id="{8A5AD8CA-EBD4-C836-4EC4-5A253B84FDC6}"/>
              </a:ext>
            </a:extLst>
          </p:cNvPr>
          <p:cNvSpPr>
            <a:spLocks noGrp="1"/>
          </p:cNvSpPr>
          <p:nvPr>
            <p:ph type="body" sz="quarter" idx="14" hasCustomPrompt="1"/>
          </p:nvPr>
        </p:nvSpPr>
        <p:spPr>
          <a:xfrm>
            <a:off x="203200" y="1548578"/>
            <a:ext cx="11785600" cy="4971876"/>
          </a:xfrm>
          <a:prstGeom prst="rect">
            <a:avLst/>
          </a:prstGeom>
        </p:spPr>
        <p:txBody>
          <a:bodyPr anchor="ctr"/>
          <a:lstStyle>
            <a:lvl1pPr marL="0" indent="0" algn="l">
              <a:lnSpc>
                <a:spcPct val="100000"/>
              </a:lnSpc>
              <a:spcBef>
                <a:spcPts val="0"/>
              </a:spcBef>
              <a:buNone/>
              <a:defRPr sz="900" b="0"/>
            </a:lvl1pPr>
            <a:lvl2pPr marL="457200" indent="0">
              <a:buNone/>
              <a:defRPr sz="700"/>
            </a:lvl2pPr>
            <a:lvl3pPr>
              <a:defRPr sz="600"/>
            </a:lvl3pPr>
            <a:lvl4pPr>
              <a:defRPr sz="500"/>
            </a:lvl4pPr>
            <a:lvl5pPr>
              <a:defRPr sz="500"/>
            </a:lvl5pPr>
          </a:lstStyle>
          <a:p>
            <a:pPr lvl="0"/>
            <a:r>
              <a:rPr kumimoji="1" lang="ja-JP" altLang="en-US" dirty="0"/>
              <a:t>提案する政策の目的・概要、実施方法及び成果目標等について、様式の枠内で自由に説明してください。図や文章の分量は任意としますが、一見して分かりやすい構成となるように工夫してください。</a:t>
            </a:r>
          </a:p>
        </p:txBody>
      </p:sp>
    </p:spTree>
    <p:extLst>
      <p:ext uri="{BB962C8B-B14F-4D97-AF65-F5344CB8AC3E}">
        <p14:creationId xmlns:p14="http://schemas.microsoft.com/office/powerpoint/2010/main" val="44827669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4620587"/>
      </p:ext>
    </p:extLst>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491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プレースホルダー 9">
            <a:extLst>
              <a:ext uri="{FF2B5EF4-FFF2-40B4-BE49-F238E27FC236}">
                <a16:creationId xmlns:a16="http://schemas.microsoft.com/office/drawing/2014/main" id="{18C0E876-2096-DE7F-27FC-250380906020}"/>
              </a:ext>
            </a:extLst>
          </p:cNvPr>
          <p:cNvSpPr>
            <a:spLocks noGrp="1"/>
          </p:cNvSpPr>
          <p:nvPr>
            <p:ph type="body" sz="quarter" idx="10"/>
          </p:nvPr>
        </p:nvSpPr>
        <p:spPr/>
        <p:txBody>
          <a:bodyPr/>
          <a:lstStyle/>
          <a:p>
            <a:endParaRPr lang="ja-JP" altLang="en-US" dirty="0"/>
          </a:p>
        </p:txBody>
      </p:sp>
      <p:sp>
        <p:nvSpPr>
          <p:cNvPr id="11" name="テキスト プレースホルダー 10">
            <a:extLst>
              <a:ext uri="{FF2B5EF4-FFF2-40B4-BE49-F238E27FC236}">
                <a16:creationId xmlns:a16="http://schemas.microsoft.com/office/drawing/2014/main" id="{2678B3BB-9D8F-870F-7698-A384F8AE143A}"/>
              </a:ext>
            </a:extLst>
          </p:cNvPr>
          <p:cNvSpPr>
            <a:spLocks noGrp="1"/>
          </p:cNvSpPr>
          <p:nvPr>
            <p:ph type="body" sz="quarter" idx="11"/>
          </p:nvPr>
        </p:nvSpPr>
        <p:spPr/>
        <p:txBody>
          <a:bodyPr/>
          <a:lstStyle/>
          <a:p>
            <a:endParaRPr lang="ja-JP" altLang="en-US"/>
          </a:p>
        </p:txBody>
      </p:sp>
      <p:sp>
        <p:nvSpPr>
          <p:cNvPr id="12" name="テキスト プレースホルダー 11">
            <a:extLst>
              <a:ext uri="{FF2B5EF4-FFF2-40B4-BE49-F238E27FC236}">
                <a16:creationId xmlns:a16="http://schemas.microsoft.com/office/drawing/2014/main" id="{C12E6E71-99B7-F3DF-3431-9E8CA0F3F253}"/>
              </a:ext>
            </a:extLst>
          </p:cNvPr>
          <p:cNvSpPr>
            <a:spLocks noGrp="1"/>
          </p:cNvSpPr>
          <p:nvPr>
            <p:ph type="body" sz="quarter" idx="12"/>
          </p:nvPr>
        </p:nvSpPr>
        <p:spPr/>
        <p:txBody>
          <a:bodyPr/>
          <a:lstStyle/>
          <a:p>
            <a:endParaRPr lang="ja-JP" altLang="en-US"/>
          </a:p>
        </p:txBody>
      </p:sp>
      <p:sp>
        <p:nvSpPr>
          <p:cNvPr id="13" name="テキスト プレースホルダー 12">
            <a:extLst>
              <a:ext uri="{FF2B5EF4-FFF2-40B4-BE49-F238E27FC236}">
                <a16:creationId xmlns:a16="http://schemas.microsoft.com/office/drawing/2014/main" id="{3F7936CE-F6ED-8117-1159-09C0A8795E5E}"/>
              </a:ext>
            </a:extLst>
          </p:cNvPr>
          <p:cNvSpPr>
            <a:spLocks noGrp="1"/>
          </p:cNvSpPr>
          <p:nvPr>
            <p:ph type="body" sz="quarter" idx="13"/>
          </p:nvPr>
        </p:nvSpPr>
        <p:spPr/>
        <p:txBody>
          <a:bodyPr/>
          <a:lstStyle/>
          <a:p>
            <a:endParaRPr lang="ja-JP" altLang="en-US" dirty="0"/>
          </a:p>
        </p:txBody>
      </p:sp>
      <p:sp>
        <p:nvSpPr>
          <p:cNvPr id="14" name="テキスト プレースホルダー 13">
            <a:extLst>
              <a:ext uri="{FF2B5EF4-FFF2-40B4-BE49-F238E27FC236}">
                <a16:creationId xmlns:a16="http://schemas.microsoft.com/office/drawing/2014/main" id="{F90D4C9E-10C4-DD64-A232-781F6C634BF5}"/>
              </a:ext>
            </a:extLst>
          </p:cNvPr>
          <p:cNvSpPr>
            <a:spLocks noGrp="1"/>
          </p:cNvSpPr>
          <p:nvPr>
            <p:ph type="body" sz="quarter" idx="14"/>
          </p:nvPr>
        </p:nvSpPr>
        <p:spPr/>
        <p:txBody>
          <a:bodyPr/>
          <a:lstStyle/>
          <a:p>
            <a:endParaRPr lang="ja-JP" altLang="en-US" dirty="0"/>
          </a:p>
        </p:txBody>
      </p:sp>
      <p:sp>
        <p:nvSpPr>
          <p:cNvPr id="15" name="テキスト プレースホルダー 14">
            <a:extLst>
              <a:ext uri="{FF2B5EF4-FFF2-40B4-BE49-F238E27FC236}">
                <a16:creationId xmlns:a16="http://schemas.microsoft.com/office/drawing/2014/main" id="{189B965F-F4A4-A3FB-7C63-7E768B170AE0}"/>
              </a:ext>
            </a:extLst>
          </p:cNvPr>
          <p:cNvSpPr>
            <a:spLocks noGrp="1"/>
          </p:cNvSpPr>
          <p:nvPr>
            <p:ph type="body" sz="quarter" idx="15"/>
          </p:nvPr>
        </p:nvSpPr>
        <p:spPr/>
        <p:txBody>
          <a:bodyPr/>
          <a:lstStyle/>
          <a:p>
            <a:endParaRPr lang="ja-JP" altLang="en-US" dirty="0"/>
          </a:p>
        </p:txBody>
      </p:sp>
      <p:sp>
        <p:nvSpPr>
          <p:cNvPr id="16" name="テキスト プレースホルダー 15">
            <a:extLst>
              <a:ext uri="{FF2B5EF4-FFF2-40B4-BE49-F238E27FC236}">
                <a16:creationId xmlns:a16="http://schemas.microsoft.com/office/drawing/2014/main" id="{BF114B86-BD20-DE98-73D5-7E3134BACAA0}"/>
              </a:ext>
            </a:extLst>
          </p:cNvPr>
          <p:cNvSpPr>
            <a:spLocks noGrp="1"/>
          </p:cNvSpPr>
          <p:nvPr>
            <p:ph type="body" sz="quarter" idx="16"/>
          </p:nvPr>
        </p:nvSpPr>
        <p:spPr/>
        <p:txBody>
          <a:bodyPr/>
          <a:lstStyle/>
          <a:p>
            <a:endParaRPr lang="ja-JP" altLang="en-US"/>
          </a:p>
        </p:txBody>
      </p:sp>
    </p:spTree>
    <p:extLst>
      <p:ext uri="{BB962C8B-B14F-4D97-AF65-F5344CB8AC3E}">
        <p14:creationId xmlns:p14="http://schemas.microsoft.com/office/powerpoint/2010/main" val="3521971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プレースホルダー 12">
            <a:extLst>
              <a:ext uri="{FF2B5EF4-FFF2-40B4-BE49-F238E27FC236}">
                <a16:creationId xmlns:a16="http://schemas.microsoft.com/office/drawing/2014/main" id="{8D50E285-16DA-F977-A65E-E3844DEFC001}"/>
              </a:ext>
            </a:extLst>
          </p:cNvPr>
          <p:cNvSpPr>
            <a:spLocks noGrp="1"/>
          </p:cNvSpPr>
          <p:nvPr>
            <p:ph type="body" sz="quarter" idx="10"/>
          </p:nvPr>
        </p:nvSpPr>
        <p:spPr/>
        <p:txBody>
          <a:bodyPr/>
          <a:lstStyle/>
          <a:p>
            <a:endParaRPr lang="ja-JP" altLang="en-US"/>
          </a:p>
        </p:txBody>
      </p:sp>
      <p:sp>
        <p:nvSpPr>
          <p:cNvPr id="14" name="テキスト プレースホルダー 13">
            <a:extLst>
              <a:ext uri="{FF2B5EF4-FFF2-40B4-BE49-F238E27FC236}">
                <a16:creationId xmlns:a16="http://schemas.microsoft.com/office/drawing/2014/main" id="{351B4838-9827-9098-E61D-7AC382D4E675}"/>
              </a:ext>
            </a:extLst>
          </p:cNvPr>
          <p:cNvSpPr>
            <a:spLocks noGrp="1"/>
          </p:cNvSpPr>
          <p:nvPr>
            <p:ph type="body" sz="quarter" idx="11"/>
          </p:nvPr>
        </p:nvSpPr>
        <p:spPr/>
        <p:txBody>
          <a:bodyPr/>
          <a:lstStyle/>
          <a:p>
            <a:endParaRPr lang="ja-JP" altLang="en-US"/>
          </a:p>
        </p:txBody>
      </p:sp>
      <p:sp>
        <p:nvSpPr>
          <p:cNvPr id="15" name="テキスト プレースホルダー 14">
            <a:extLst>
              <a:ext uri="{FF2B5EF4-FFF2-40B4-BE49-F238E27FC236}">
                <a16:creationId xmlns:a16="http://schemas.microsoft.com/office/drawing/2014/main" id="{E16ED98A-37AC-70DB-5CAD-409871A0164F}"/>
              </a:ext>
            </a:extLst>
          </p:cNvPr>
          <p:cNvSpPr>
            <a:spLocks noGrp="1"/>
          </p:cNvSpPr>
          <p:nvPr>
            <p:ph type="body" sz="quarter" idx="12"/>
          </p:nvPr>
        </p:nvSpPr>
        <p:spPr/>
        <p:txBody>
          <a:bodyPr/>
          <a:lstStyle/>
          <a:p>
            <a:endParaRPr lang="ja-JP" altLang="en-US"/>
          </a:p>
        </p:txBody>
      </p:sp>
      <p:sp>
        <p:nvSpPr>
          <p:cNvPr id="16" name="テキスト プレースホルダー 15">
            <a:extLst>
              <a:ext uri="{FF2B5EF4-FFF2-40B4-BE49-F238E27FC236}">
                <a16:creationId xmlns:a16="http://schemas.microsoft.com/office/drawing/2014/main" id="{5D0B705A-DF0C-A6B6-CD74-EBD9DD87968B}"/>
              </a:ext>
            </a:extLst>
          </p:cNvPr>
          <p:cNvSpPr>
            <a:spLocks noGrp="1"/>
          </p:cNvSpPr>
          <p:nvPr>
            <p:ph type="body" sz="quarter" idx="14"/>
          </p:nvPr>
        </p:nvSpPr>
        <p:spPr/>
        <p:txBody>
          <a:bodyPr/>
          <a:lstStyle/>
          <a:p>
            <a:endParaRPr lang="ja-JP" altLang="en-US"/>
          </a:p>
        </p:txBody>
      </p:sp>
    </p:spTree>
    <p:extLst>
      <p:ext uri="{BB962C8B-B14F-4D97-AF65-F5344CB8AC3E}">
        <p14:creationId xmlns:p14="http://schemas.microsoft.com/office/powerpoint/2010/main" val="428898077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DFC0021112C51498B0C6619B458C17B" ma:contentTypeVersion="11" ma:contentTypeDescription="新しいドキュメントを作成します。" ma:contentTypeScope="" ma:versionID="b24a358a3e706fd965d828c8953d8962">
  <xsd:schema xmlns:xsd="http://www.w3.org/2001/XMLSchema" xmlns:xs="http://www.w3.org/2001/XMLSchema" xmlns:p="http://schemas.microsoft.com/office/2006/metadata/properties" xmlns:ns2="d84bf91f-8300-4b45-9fcc-4cf290237c2b" xmlns:ns3="5e266083-aefd-47b2-bc63-0b029f117c2e" targetNamespace="http://schemas.microsoft.com/office/2006/metadata/properties" ma:root="true" ma:fieldsID="d375462007a621b9965381180238ded0" ns2:_="" ns3:_="">
    <xsd:import namespace="d84bf91f-8300-4b45-9fcc-4cf290237c2b"/>
    <xsd:import namespace="5e266083-aefd-47b2-bc63-0b029f117c2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4bf91f-8300-4b45-9fcc-4cf290237c2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6ebeabc6-1c0c-4751-aeab-3e30fad09a76"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266083-aefd-47b2-bc63-0b029f117c2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7549801d-050e-4747-89af-c19a15cdc254}" ma:internalName="TaxCatchAll" ma:showField="CatchAllData" ma:web="5e266083-aefd-47b2-bc63-0b029f117c2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84bf91f-8300-4b45-9fcc-4cf290237c2b">
      <Terms xmlns="http://schemas.microsoft.com/office/infopath/2007/PartnerControls"/>
    </lcf76f155ced4ddcb4097134ff3c332f>
    <TaxCatchAll xmlns="5e266083-aefd-47b2-bc63-0b029f117c2e" xsi:nil="true"/>
  </documentManagement>
</p:properties>
</file>

<file path=customXml/itemProps1.xml><?xml version="1.0" encoding="utf-8"?>
<ds:datastoreItem xmlns:ds="http://schemas.openxmlformats.org/officeDocument/2006/customXml" ds:itemID="{125D348B-C21C-4E69-9012-76B8472153F5}"/>
</file>

<file path=customXml/itemProps2.xml><?xml version="1.0" encoding="utf-8"?>
<ds:datastoreItem xmlns:ds="http://schemas.openxmlformats.org/officeDocument/2006/customXml" ds:itemID="{FD8012B8-5600-41B7-BDC8-4DD104A4346C}">
  <ds:schemaRefs>
    <ds:schemaRef ds:uri="http://schemas.microsoft.com/sharepoint/v3/contenttype/forms"/>
  </ds:schemaRefs>
</ds:datastoreItem>
</file>

<file path=customXml/itemProps3.xml><?xml version="1.0" encoding="utf-8"?>
<ds:datastoreItem xmlns:ds="http://schemas.openxmlformats.org/officeDocument/2006/customXml" ds:itemID="{0E262BD5-2E79-4190-87FC-183A70D06416}">
  <ds:schemaRefs>
    <ds:schemaRef ds:uri="http://schemas.microsoft.com/office/2006/metadata/properties"/>
    <ds:schemaRef ds:uri="http://purl.org/dc/elements/1.1/"/>
    <ds:schemaRef ds:uri="eb35f939-fb26-4c17-a706-91f09ebf6d65"/>
    <ds:schemaRef ds:uri="http://purl.org/dc/terms/"/>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b31c69ee-09c9-4b6f-af04-18ddb5ccf43a"/>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93</TotalTime>
  <Words>0</Words>
  <Application>Microsoft Office PowerPoint</Application>
  <PresentationFormat>ワイド画面</PresentationFormat>
  <Paragraphs>0</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游ゴシック</vt:lpstr>
      <vt:lpstr>Arial</vt:lpstr>
      <vt:lpstr>Century</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徳岡 幹大 博報堂 二マーケ 二プラ三</dc:creator>
  <cp:lastModifiedBy>長田 萌里 博報堂 ＴＰＢ局 ＴＰＢＧ</cp:lastModifiedBy>
  <cp:revision>10</cp:revision>
  <dcterms:created xsi:type="dcterms:W3CDTF">2024-07-07T13:45:08Z</dcterms:created>
  <dcterms:modified xsi:type="dcterms:W3CDTF">2024-08-02T05:28:11Z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0x010100EDFC0021112C51498B0C6619B458C17B</vt:lpwstr>
  </property>
  <property fmtid="{D5CDD505-2E9C-101B-9397-08002B2CF9AE}" pid="3" name="MediaServiceImageTags">
    <vt:lpwstr/>
  </property>
</Properties>
</file>