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BAE6"/>
    <a:srgbClr val="00B5AC"/>
    <a:srgbClr val="0CB29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8CBA20-08FD-43AF-863E-1E4D678E510E}" v="8" dt="2026-06-15T09:25:44.728"/>
    <p1510:client id="{8C0CEC0F-53AB-4F8A-80BA-2766D3B6F1E9}" v="5" dt="2026-06-16T04:36:09.4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0" autoAdjust="0"/>
    <p:restoredTop sz="94660"/>
  </p:normalViewPr>
  <p:slideViewPr>
    <p:cSldViewPr snapToGrid="0" showGuides="1">
      <p:cViewPr varScale="1">
        <p:scale>
          <a:sx n="90" d="100"/>
          <a:sy n="90" d="100"/>
        </p:scale>
        <p:origin x="336" y="2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清水 架南子" userId="6ca12373-007b-407c-8714-ab9dfafcd84f" providerId="ADAL" clId="{0639E42A-1EFD-4A04-8B43-638B00223343}"/>
    <pc:docChg chg="undo redo custSel addSld delSld modSld modMainMaster">
      <pc:chgData name="清水 架南子" userId="6ca12373-007b-407c-8714-ab9dfafcd84f" providerId="ADAL" clId="{0639E42A-1EFD-4A04-8B43-638B00223343}" dt="2026-06-16T04:36:09.446" v="866"/>
      <pc:docMkLst>
        <pc:docMk/>
      </pc:docMkLst>
      <pc:sldChg chg="addSp delSp modSp new mod chgLayout">
        <pc:chgData name="清水 架南子" userId="6ca12373-007b-407c-8714-ab9dfafcd84f" providerId="ADAL" clId="{0639E42A-1EFD-4A04-8B43-638B00223343}" dt="2026-06-16T04:35:05.855" v="863" actId="27636"/>
        <pc:sldMkLst>
          <pc:docMk/>
          <pc:sldMk cId="2183836987" sldId="257"/>
        </pc:sldMkLst>
        <pc:spChg chg="add del mod ord">
          <ac:chgData name="清水 架南子" userId="6ca12373-007b-407c-8714-ab9dfafcd84f" providerId="ADAL" clId="{0639E42A-1EFD-4A04-8B43-638B00223343}" dt="2026-06-16T04:34:24.914" v="857" actId="700"/>
          <ac:spMkLst>
            <pc:docMk/>
            <pc:sldMk cId="2183836987" sldId="257"/>
            <ac:spMk id="2" creationId="{4C340AD3-2FF6-C077-16BD-E73B6ABF992B}"/>
          </ac:spMkLst>
        </pc:spChg>
        <pc:spChg chg="del">
          <ac:chgData name="清水 架南子" userId="6ca12373-007b-407c-8714-ab9dfafcd84f" providerId="ADAL" clId="{0639E42A-1EFD-4A04-8B43-638B00223343}" dt="2026-06-16T02:18:32.139" v="534" actId="700"/>
          <ac:spMkLst>
            <pc:docMk/>
            <pc:sldMk cId="2183836987" sldId="257"/>
            <ac:spMk id="3" creationId="{307572C5-9BB6-AA46-957E-2ED6B1CFE679}"/>
          </ac:spMkLst>
        </pc:spChg>
        <pc:spChg chg="add del mod ord">
          <ac:chgData name="清水 架南子" userId="6ca12373-007b-407c-8714-ab9dfafcd84f" providerId="ADAL" clId="{0639E42A-1EFD-4A04-8B43-638B00223343}" dt="2026-06-16T04:34:24.914" v="857" actId="700"/>
          <ac:spMkLst>
            <pc:docMk/>
            <pc:sldMk cId="2183836987" sldId="257"/>
            <ac:spMk id="3" creationId="{F8CEC530-EFA8-EDF8-4C28-CECBFB930497}"/>
          </ac:spMkLst>
        </pc:spChg>
        <pc:spChg chg="add del mod ord">
          <ac:chgData name="清水 架南子" userId="6ca12373-007b-407c-8714-ab9dfafcd84f" providerId="ADAL" clId="{0639E42A-1EFD-4A04-8B43-638B00223343}" dt="2026-06-16T04:34:24.914" v="857" actId="700"/>
          <ac:spMkLst>
            <pc:docMk/>
            <pc:sldMk cId="2183836987" sldId="257"/>
            <ac:spMk id="4" creationId="{25366EC4-870B-00D3-F020-B69223F7D3EA}"/>
          </ac:spMkLst>
        </pc:spChg>
        <pc:spChg chg="del">
          <ac:chgData name="清水 架南子" userId="6ca12373-007b-407c-8714-ab9dfafcd84f" providerId="ADAL" clId="{0639E42A-1EFD-4A04-8B43-638B00223343}" dt="2026-06-16T02:18:32.139" v="534" actId="700"/>
          <ac:spMkLst>
            <pc:docMk/>
            <pc:sldMk cId="2183836987" sldId="257"/>
            <ac:spMk id="4" creationId="{9865DE4C-7958-83CD-FF31-18CFF552504A}"/>
          </ac:spMkLst>
        </pc:spChg>
        <pc:spChg chg="del">
          <ac:chgData name="清水 架南子" userId="6ca12373-007b-407c-8714-ab9dfafcd84f" providerId="ADAL" clId="{0639E42A-1EFD-4A04-8B43-638B00223343}" dt="2026-06-16T02:18:32.139" v="534" actId="700"/>
          <ac:spMkLst>
            <pc:docMk/>
            <pc:sldMk cId="2183836987" sldId="257"/>
            <ac:spMk id="5" creationId="{32C5FCC6-D97C-D1ED-78E4-4D5828ED33E7}"/>
          </ac:spMkLst>
        </pc:spChg>
        <pc:spChg chg="add mod ord">
          <ac:chgData name="清水 架南子" userId="6ca12373-007b-407c-8714-ab9dfafcd84f" providerId="ADAL" clId="{0639E42A-1EFD-4A04-8B43-638B00223343}" dt="2026-06-16T04:34:24.914" v="857" actId="700"/>
          <ac:spMkLst>
            <pc:docMk/>
            <pc:sldMk cId="2183836987" sldId="257"/>
            <ac:spMk id="5" creationId="{4AA88529-7C3F-BE69-408B-766AA25723CB}"/>
          </ac:spMkLst>
        </pc:spChg>
        <pc:spChg chg="del">
          <ac:chgData name="清水 架南子" userId="6ca12373-007b-407c-8714-ab9dfafcd84f" providerId="ADAL" clId="{0639E42A-1EFD-4A04-8B43-638B00223343}" dt="2026-06-16T02:18:32.139" v="534" actId="700"/>
          <ac:spMkLst>
            <pc:docMk/>
            <pc:sldMk cId="2183836987" sldId="257"/>
            <ac:spMk id="6" creationId="{262B2F4D-3C6A-B671-9115-87DCDCF0DB58}"/>
          </ac:spMkLst>
        </pc:spChg>
        <pc:spChg chg="add mod ord">
          <ac:chgData name="清水 架南子" userId="6ca12373-007b-407c-8714-ab9dfafcd84f" providerId="ADAL" clId="{0639E42A-1EFD-4A04-8B43-638B00223343}" dt="2026-06-16T04:34:24.914" v="857" actId="700"/>
          <ac:spMkLst>
            <pc:docMk/>
            <pc:sldMk cId="2183836987" sldId="257"/>
            <ac:spMk id="6" creationId="{EEC90EF6-1B16-C1F0-220C-3F470E9C3C1B}"/>
          </ac:spMkLst>
        </pc:spChg>
        <pc:spChg chg="add mod ord">
          <ac:chgData name="清水 架南子" userId="6ca12373-007b-407c-8714-ab9dfafcd84f" providerId="ADAL" clId="{0639E42A-1EFD-4A04-8B43-638B00223343}" dt="2026-06-16T04:34:24.914" v="857" actId="700"/>
          <ac:spMkLst>
            <pc:docMk/>
            <pc:sldMk cId="2183836987" sldId="257"/>
            <ac:spMk id="7" creationId="{CAF2A9EB-5563-8D59-E9CA-8EECA0326EBC}"/>
          </ac:spMkLst>
        </pc:spChg>
        <pc:spChg chg="del">
          <ac:chgData name="清水 架南子" userId="6ca12373-007b-407c-8714-ab9dfafcd84f" providerId="ADAL" clId="{0639E42A-1EFD-4A04-8B43-638B00223343}" dt="2026-06-15T09:25:53.665" v="532" actId="478"/>
          <ac:spMkLst>
            <pc:docMk/>
            <pc:sldMk cId="2183836987" sldId="257"/>
            <ac:spMk id="8" creationId="{00A355E4-83E0-F452-B9C5-BBE4DB649D29}"/>
          </ac:spMkLst>
        </pc:spChg>
        <pc:spChg chg="add del mod ord">
          <ac:chgData name="清水 架南子" userId="6ca12373-007b-407c-8714-ab9dfafcd84f" providerId="ADAL" clId="{0639E42A-1EFD-4A04-8B43-638B00223343}" dt="2026-06-16T02:18:37.893" v="535" actId="700"/>
          <ac:spMkLst>
            <pc:docMk/>
            <pc:sldMk cId="2183836987" sldId="257"/>
            <ac:spMk id="8" creationId="{F2B1382F-8A45-F1A9-8AA0-FADB7FE148E1}"/>
          </ac:spMkLst>
        </pc:spChg>
        <pc:spChg chg="add del mod">
          <ac:chgData name="清水 架南子" userId="6ca12373-007b-407c-8714-ab9dfafcd84f" providerId="ADAL" clId="{0639E42A-1EFD-4A04-8B43-638B00223343}" dt="2026-06-16T04:34:46.707" v="860" actId="478"/>
          <ac:spMkLst>
            <pc:docMk/>
            <pc:sldMk cId="2183836987" sldId="257"/>
            <ac:spMk id="9" creationId="{3927B9E8-B1E5-94D0-013B-54CD28FEB4BB}"/>
          </ac:spMkLst>
        </pc:spChg>
        <pc:spChg chg="add del mod ord">
          <ac:chgData name="清水 架南子" userId="6ca12373-007b-407c-8714-ab9dfafcd84f" providerId="ADAL" clId="{0639E42A-1EFD-4A04-8B43-638B00223343}" dt="2026-06-16T02:18:37.893" v="535" actId="700"/>
          <ac:spMkLst>
            <pc:docMk/>
            <pc:sldMk cId="2183836987" sldId="257"/>
            <ac:spMk id="9" creationId="{86826269-B0FA-4628-B2C4-702A1806BBEF}"/>
          </ac:spMkLst>
        </pc:spChg>
        <pc:spChg chg="add del mod ord">
          <ac:chgData name="清水 架南子" userId="6ca12373-007b-407c-8714-ab9dfafcd84f" providerId="ADAL" clId="{0639E42A-1EFD-4A04-8B43-638B00223343}" dt="2026-06-16T02:18:37.893" v="535" actId="700"/>
          <ac:spMkLst>
            <pc:docMk/>
            <pc:sldMk cId="2183836987" sldId="257"/>
            <ac:spMk id="10" creationId="{7FEC3438-F44B-B5B1-BC4B-32D47BF9ED06}"/>
          </ac:spMkLst>
        </pc:spChg>
        <pc:spChg chg="add del mod">
          <ac:chgData name="清水 架南子" userId="6ca12373-007b-407c-8714-ab9dfafcd84f" providerId="ADAL" clId="{0639E42A-1EFD-4A04-8B43-638B00223343}" dt="2026-06-16T04:34:46.707" v="860" actId="478"/>
          <ac:spMkLst>
            <pc:docMk/>
            <pc:sldMk cId="2183836987" sldId="257"/>
            <ac:spMk id="11" creationId="{42C1FE33-9B94-9CB4-5964-0DB6FC03C4B8}"/>
          </ac:spMkLst>
        </pc:spChg>
        <pc:spChg chg="add del mod ord">
          <ac:chgData name="清水 架南子" userId="6ca12373-007b-407c-8714-ab9dfafcd84f" providerId="ADAL" clId="{0639E42A-1EFD-4A04-8B43-638B00223343}" dt="2026-06-16T02:18:37.893" v="535" actId="700"/>
          <ac:spMkLst>
            <pc:docMk/>
            <pc:sldMk cId="2183836987" sldId="257"/>
            <ac:spMk id="11" creationId="{9B130CC5-6A07-2E39-5413-FCA0727BB1C1}"/>
          </ac:spMkLst>
        </pc:spChg>
        <pc:spChg chg="add del mod ord">
          <ac:chgData name="清水 架南子" userId="6ca12373-007b-407c-8714-ab9dfafcd84f" providerId="ADAL" clId="{0639E42A-1EFD-4A04-8B43-638B00223343}" dt="2026-06-16T02:18:37.893" v="535" actId="700"/>
          <ac:spMkLst>
            <pc:docMk/>
            <pc:sldMk cId="2183836987" sldId="257"/>
            <ac:spMk id="12" creationId="{981FEF75-4CDF-8340-9E12-DE41DC09F662}"/>
          </ac:spMkLst>
        </pc:spChg>
        <pc:spChg chg="add del mod">
          <ac:chgData name="清水 架南子" userId="6ca12373-007b-407c-8714-ab9dfafcd84f" providerId="ADAL" clId="{0639E42A-1EFD-4A04-8B43-638B00223343}" dt="2026-06-16T04:34:50.723" v="861" actId="478"/>
          <ac:spMkLst>
            <pc:docMk/>
            <pc:sldMk cId="2183836987" sldId="257"/>
            <ac:spMk id="13" creationId="{644D9819-4DE2-C0F6-3DC9-4B3B26BB34F7}"/>
          </ac:spMkLst>
        </pc:spChg>
        <pc:spChg chg="add del mod ord">
          <ac:chgData name="清水 架南子" userId="6ca12373-007b-407c-8714-ab9dfafcd84f" providerId="ADAL" clId="{0639E42A-1EFD-4A04-8B43-638B00223343}" dt="2026-06-16T02:18:37.893" v="535" actId="700"/>
          <ac:spMkLst>
            <pc:docMk/>
            <pc:sldMk cId="2183836987" sldId="257"/>
            <ac:spMk id="13" creationId="{CFA6C584-AFAE-03D4-271B-E4E005F73A71}"/>
          </ac:spMkLst>
        </pc:spChg>
        <pc:spChg chg="add mod">
          <ac:chgData name="清水 架南子" userId="6ca12373-007b-407c-8714-ab9dfafcd84f" providerId="ADAL" clId="{0639E42A-1EFD-4A04-8B43-638B00223343}" dt="2026-06-16T04:35:05.855" v="863" actId="27636"/>
          <ac:spMkLst>
            <pc:docMk/>
            <pc:sldMk cId="2183836987" sldId="257"/>
            <ac:spMk id="14" creationId="{0AC30B50-5A00-6014-26E8-15C1CD3CB171}"/>
          </ac:spMkLst>
        </pc:spChg>
        <pc:spChg chg="del">
          <ac:chgData name="清水 架南子" userId="6ca12373-007b-407c-8714-ab9dfafcd84f" providerId="ADAL" clId="{0639E42A-1EFD-4A04-8B43-638B00223343}" dt="2026-06-16T02:19:17.471" v="544" actId="700"/>
          <ac:spMkLst>
            <pc:docMk/>
            <pc:sldMk cId="2183836987" sldId="257"/>
            <ac:spMk id="14" creationId="{7E4F8C50-4684-7C1B-2197-457964FE25BA}"/>
          </ac:spMkLst>
        </pc:spChg>
        <pc:spChg chg="add del mod ord">
          <ac:chgData name="清水 架南子" userId="6ca12373-007b-407c-8714-ab9dfafcd84f" providerId="ADAL" clId="{0639E42A-1EFD-4A04-8B43-638B00223343}" dt="2026-06-16T02:19:17.471" v="544" actId="700"/>
          <ac:spMkLst>
            <pc:docMk/>
            <pc:sldMk cId="2183836987" sldId="257"/>
            <ac:spMk id="15" creationId="{7E8A6A81-8A5A-AFA0-00B8-407E845F0E28}"/>
          </ac:spMkLst>
        </pc:spChg>
        <pc:spChg chg="add mod">
          <ac:chgData name="清水 架南子" userId="6ca12373-007b-407c-8714-ab9dfafcd84f" providerId="ADAL" clId="{0639E42A-1EFD-4A04-8B43-638B00223343}" dt="2026-06-16T04:35:05.815" v="862"/>
          <ac:spMkLst>
            <pc:docMk/>
            <pc:sldMk cId="2183836987" sldId="257"/>
            <ac:spMk id="15" creationId="{EB20F734-D499-0107-C2D7-0631A464FF40}"/>
          </ac:spMkLst>
        </pc:spChg>
        <pc:spChg chg="add mod">
          <ac:chgData name="清水 架南子" userId="6ca12373-007b-407c-8714-ab9dfafcd84f" providerId="ADAL" clId="{0639E42A-1EFD-4A04-8B43-638B00223343}" dt="2026-06-16T04:35:05.815" v="862"/>
          <ac:spMkLst>
            <pc:docMk/>
            <pc:sldMk cId="2183836987" sldId="257"/>
            <ac:spMk id="16" creationId="{5FB5533F-45A0-953B-01B5-2803037B2997}"/>
          </ac:spMkLst>
        </pc:spChg>
        <pc:spChg chg="add del mod ord">
          <ac:chgData name="清水 架南子" userId="6ca12373-007b-407c-8714-ab9dfafcd84f" providerId="ADAL" clId="{0639E42A-1EFD-4A04-8B43-638B00223343}" dt="2026-06-16T02:19:17.471" v="544" actId="700"/>
          <ac:spMkLst>
            <pc:docMk/>
            <pc:sldMk cId="2183836987" sldId="257"/>
            <ac:spMk id="16" creationId="{7C41AF7F-8AE0-8A66-1E40-5B52FEC47B2F}"/>
          </ac:spMkLst>
        </pc:spChg>
        <pc:spChg chg="del">
          <ac:chgData name="清水 架南子" userId="6ca12373-007b-407c-8714-ab9dfafcd84f" providerId="ADAL" clId="{0639E42A-1EFD-4A04-8B43-638B00223343}" dt="2026-06-16T02:18:59.278" v="540" actId="478"/>
          <ac:spMkLst>
            <pc:docMk/>
            <pc:sldMk cId="2183836987" sldId="257"/>
            <ac:spMk id="17" creationId="{9CBCABEB-AB9B-D48E-BDA1-5AC4C9E92EB0}"/>
          </ac:spMkLst>
        </pc:spChg>
        <pc:spChg chg="add del mod ord">
          <ac:chgData name="清水 架南子" userId="6ca12373-007b-407c-8714-ab9dfafcd84f" providerId="ADAL" clId="{0639E42A-1EFD-4A04-8B43-638B00223343}" dt="2026-06-16T02:19:10.930" v="543" actId="478"/>
          <ac:spMkLst>
            <pc:docMk/>
            <pc:sldMk cId="2183836987" sldId="257"/>
            <ac:spMk id="18" creationId="{761F42B9-568F-E3DC-8D09-D2BF2C888259}"/>
          </ac:spMkLst>
        </pc:spChg>
        <pc:spChg chg="add del mod ord">
          <ac:chgData name="清水 架南子" userId="6ca12373-007b-407c-8714-ab9dfafcd84f" providerId="ADAL" clId="{0639E42A-1EFD-4A04-8B43-638B00223343}" dt="2026-06-16T02:19:10.930" v="543" actId="478"/>
          <ac:spMkLst>
            <pc:docMk/>
            <pc:sldMk cId="2183836987" sldId="257"/>
            <ac:spMk id="19" creationId="{057FB6BB-A790-BC6B-441B-D8250DB70D42}"/>
          </ac:spMkLst>
        </pc:spChg>
        <pc:spChg chg="add del mod ord">
          <ac:chgData name="清水 架南子" userId="6ca12373-007b-407c-8714-ab9dfafcd84f" providerId="ADAL" clId="{0639E42A-1EFD-4A04-8B43-638B00223343}" dt="2026-06-16T04:34:43.549" v="859" actId="478"/>
          <ac:spMkLst>
            <pc:docMk/>
            <pc:sldMk cId="2183836987" sldId="257"/>
            <ac:spMk id="20" creationId="{F63376E3-BAD5-945E-52A0-4C626FCBCD32}"/>
          </ac:spMkLst>
        </pc:spChg>
        <pc:spChg chg="add del mod ord">
          <ac:chgData name="清水 架南子" userId="6ca12373-007b-407c-8714-ab9dfafcd84f" providerId="ADAL" clId="{0639E42A-1EFD-4A04-8B43-638B00223343}" dt="2026-06-16T04:32:53.366" v="836" actId="700"/>
          <ac:spMkLst>
            <pc:docMk/>
            <pc:sldMk cId="2183836987" sldId="257"/>
            <ac:spMk id="21" creationId="{E47F4714-0DBF-507C-6E7D-EF6BB77A677D}"/>
          </ac:spMkLst>
        </pc:spChg>
        <pc:spChg chg="add del mod ord">
          <ac:chgData name="清水 架南子" userId="6ca12373-007b-407c-8714-ab9dfafcd84f" providerId="ADAL" clId="{0639E42A-1EFD-4A04-8B43-638B00223343}" dt="2026-06-16T04:32:53.366" v="836" actId="700"/>
          <ac:spMkLst>
            <pc:docMk/>
            <pc:sldMk cId="2183836987" sldId="257"/>
            <ac:spMk id="22" creationId="{88BBDCD5-D6E0-DCAF-F0A2-D2DC4B1E3992}"/>
          </ac:spMkLst>
        </pc:spChg>
        <pc:spChg chg="add del mod ord">
          <ac:chgData name="清水 架南子" userId="6ca12373-007b-407c-8714-ab9dfafcd84f" providerId="ADAL" clId="{0639E42A-1EFD-4A04-8B43-638B00223343}" dt="2026-06-16T04:32:53.366" v="836" actId="700"/>
          <ac:spMkLst>
            <pc:docMk/>
            <pc:sldMk cId="2183836987" sldId="257"/>
            <ac:spMk id="23" creationId="{9FCD3272-11C9-BD72-A417-8EB36FBF0268}"/>
          </ac:spMkLst>
        </pc:spChg>
        <pc:spChg chg="add del mod ord">
          <ac:chgData name="清水 架南子" userId="6ca12373-007b-407c-8714-ab9dfafcd84f" providerId="ADAL" clId="{0639E42A-1EFD-4A04-8B43-638B00223343}" dt="2026-06-16T02:19:33.154" v="545" actId="478"/>
          <ac:spMkLst>
            <pc:docMk/>
            <pc:sldMk cId="2183836987" sldId="257"/>
            <ac:spMk id="24" creationId="{C6A14769-66B8-0356-675E-8DFF8A08960A}"/>
          </ac:spMkLst>
        </pc:spChg>
        <pc:spChg chg="add del mod ord">
          <ac:chgData name="清水 架南子" userId="6ca12373-007b-407c-8714-ab9dfafcd84f" providerId="ADAL" clId="{0639E42A-1EFD-4A04-8B43-638B00223343}" dt="2026-06-16T02:19:33.154" v="545" actId="478"/>
          <ac:spMkLst>
            <pc:docMk/>
            <pc:sldMk cId="2183836987" sldId="257"/>
            <ac:spMk id="25" creationId="{BB86CF94-0EE3-6B6E-006D-E61C83C0146B}"/>
          </ac:spMkLst>
        </pc:spChg>
        <pc:spChg chg="add del mod ord">
          <ac:chgData name="清水 架南子" userId="6ca12373-007b-407c-8714-ab9dfafcd84f" providerId="ADAL" clId="{0639E42A-1EFD-4A04-8B43-638B00223343}" dt="2026-06-16T04:34:43.549" v="859" actId="478"/>
          <ac:spMkLst>
            <pc:docMk/>
            <pc:sldMk cId="2183836987" sldId="257"/>
            <ac:spMk id="26" creationId="{08ECB131-099F-9E05-3145-E55DA82D08B1}"/>
          </ac:spMkLst>
        </pc:spChg>
        <pc:spChg chg="add del mod ord">
          <ac:chgData name="清水 架南子" userId="6ca12373-007b-407c-8714-ab9dfafcd84f" providerId="ADAL" clId="{0639E42A-1EFD-4A04-8B43-638B00223343}" dt="2026-06-16T04:34:43.549" v="859" actId="478"/>
          <ac:spMkLst>
            <pc:docMk/>
            <pc:sldMk cId="2183836987" sldId="257"/>
            <ac:spMk id="27" creationId="{09CE6776-06C8-8B46-6EE0-6B466CA847F4}"/>
          </ac:spMkLst>
        </pc:spChg>
      </pc:sldChg>
      <pc:sldChg chg="addSp delSp modSp new mod chgLayout">
        <pc:chgData name="清水 架南子" userId="6ca12373-007b-407c-8714-ab9dfafcd84f" providerId="ADAL" clId="{0639E42A-1EFD-4A04-8B43-638B00223343}" dt="2026-06-16T04:36:09.446" v="866"/>
        <pc:sldMkLst>
          <pc:docMk/>
          <pc:sldMk cId="2383293031" sldId="258"/>
        </pc:sldMkLst>
        <pc:spChg chg="del">
          <ac:chgData name="清水 架南子" userId="6ca12373-007b-407c-8714-ab9dfafcd84f" providerId="ADAL" clId="{0639E42A-1EFD-4A04-8B43-638B00223343}" dt="2026-06-15T09:26:02.549" v="533" actId="700"/>
          <ac:spMkLst>
            <pc:docMk/>
            <pc:sldMk cId="2383293031" sldId="258"/>
            <ac:spMk id="2" creationId="{1F2B25F3-61BD-55ED-2208-D72C9CDF69CB}"/>
          </ac:spMkLst>
        </pc:spChg>
        <pc:spChg chg="add del mod ord">
          <ac:chgData name="清水 架南子" userId="6ca12373-007b-407c-8714-ab9dfafcd84f" providerId="ADAL" clId="{0639E42A-1EFD-4A04-8B43-638B00223343}" dt="2026-06-16T04:35:42.612" v="864" actId="478"/>
          <ac:spMkLst>
            <pc:docMk/>
            <pc:sldMk cId="2383293031" sldId="258"/>
            <ac:spMk id="2" creationId="{A6F54953-452C-9134-0598-D525F81DF55C}"/>
          </ac:spMkLst>
        </pc:spChg>
        <pc:spChg chg="add del mod ord">
          <ac:chgData name="清水 架南子" userId="6ca12373-007b-407c-8714-ab9dfafcd84f" providerId="ADAL" clId="{0639E42A-1EFD-4A04-8B43-638B00223343}" dt="2026-06-16T04:35:42.612" v="864" actId="478"/>
          <ac:spMkLst>
            <pc:docMk/>
            <pc:sldMk cId="2383293031" sldId="258"/>
            <ac:spMk id="3" creationId="{0D7FAE2D-E954-7668-ABAD-3804A02DEEA8}"/>
          </ac:spMkLst>
        </pc:spChg>
        <pc:spChg chg="del">
          <ac:chgData name="清水 架南子" userId="6ca12373-007b-407c-8714-ab9dfafcd84f" providerId="ADAL" clId="{0639E42A-1EFD-4A04-8B43-638B00223343}" dt="2026-06-15T09:26:02.549" v="533" actId="700"/>
          <ac:spMkLst>
            <pc:docMk/>
            <pc:sldMk cId="2383293031" sldId="258"/>
            <ac:spMk id="3" creationId="{35464840-E1E2-2552-CFEA-C5F06F9DEC94}"/>
          </ac:spMkLst>
        </pc:spChg>
        <pc:spChg chg="del mod">
          <ac:chgData name="清水 架南子" userId="6ca12373-007b-407c-8714-ab9dfafcd84f" providerId="ADAL" clId="{0639E42A-1EFD-4A04-8B43-638B00223343}" dt="2026-06-15T09:26:02.549" v="533" actId="700"/>
          <ac:spMkLst>
            <pc:docMk/>
            <pc:sldMk cId="2383293031" sldId="258"/>
            <ac:spMk id="4" creationId="{99BB3AEC-AA83-CAB8-3916-40C144839109}"/>
          </ac:spMkLst>
        </pc:spChg>
        <pc:spChg chg="add del mod ord">
          <ac:chgData name="清水 架南子" userId="6ca12373-007b-407c-8714-ab9dfafcd84f" providerId="ADAL" clId="{0639E42A-1EFD-4A04-8B43-638B00223343}" dt="2026-06-16T04:34:28.308" v="858" actId="700"/>
          <ac:spMkLst>
            <pc:docMk/>
            <pc:sldMk cId="2383293031" sldId="258"/>
            <ac:spMk id="4" creationId="{B7F42CA6-23F5-8D3A-B391-E32E4705EC8B}"/>
          </ac:spMkLst>
        </pc:spChg>
        <pc:spChg chg="add del mod ord">
          <ac:chgData name="清水 架南子" userId="6ca12373-007b-407c-8714-ab9dfafcd84f" providerId="ADAL" clId="{0639E42A-1EFD-4A04-8B43-638B00223343}" dt="2026-06-16T04:34:28.308" v="858" actId="700"/>
          <ac:spMkLst>
            <pc:docMk/>
            <pc:sldMk cId="2383293031" sldId="258"/>
            <ac:spMk id="5" creationId="{033EFA49-328D-F4AD-F3FC-7A051B61EEA9}"/>
          </ac:spMkLst>
        </pc:spChg>
        <pc:spChg chg="del mod">
          <ac:chgData name="清水 架南子" userId="6ca12373-007b-407c-8714-ab9dfafcd84f" providerId="ADAL" clId="{0639E42A-1EFD-4A04-8B43-638B00223343}" dt="2026-06-15T09:26:02.549" v="533" actId="700"/>
          <ac:spMkLst>
            <pc:docMk/>
            <pc:sldMk cId="2383293031" sldId="258"/>
            <ac:spMk id="5" creationId="{61CF7199-4FCE-BB8D-5894-AFA8537C2F9C}"/>
          </ac:spMkLst>
        </pc:spChg>
        <pc:spChg chg="add del mod ord">
          <ac:chgData name="清水 架南子" userId="6ca12373-007b-407c-8714-ab9dfafcd84f" providerId="ADAL" clId="{0639E42A-1EFD-4A04-8B43-638B00223343}" dt="2026-06-16T04:32:57.202" v="837" actId="700"/>
          <ac:spMkLst>
            <pc:docMk/>
            <pc:sldMk cId="2383293031" sldId="258"/>
            <ac:spMk id="6" creationId="{1C49BE4E-67DF-2011-42FB-9BFC635FEBAC}"/>
          </ac:spMkLst>
        </pc:spChg>
        <pc:spChg chg="add del mod ord">
          <ac:chgData name="清水 架南子" userId="6ca12373-007b-407c-8714-ab9dfafcd84f" providerId="ADAL" clId="{0639E42A-1EFD-4A04-8B43-638B00223343}" dt="2026-06-16T04:32:57.202" v="837" actId="700"/>
          <ac:spMkLst>
            <pc:docMk/>
            <pc:sldMk cId="2383293031" sldId="258"/>
            <ac:spMk id="7" creationId="{B513A42F-D843-F401-D6D1-137AEE56CB9C}"/>
          </ac:spMkLst>
        </pc:spChg>
        <pc:spChg chg="add del mod ord">
          <ac:chgData name="清水 架南子" userId="6ca12373-007b-407c-8714-ab9dfafcd84f" providerId="ADAL" clId="{0639E42A-1EFD-4A04-8B43-638B00223343}" dt="2026-06-16T04:32:57.202" v="837" actId="700"/>
          <ac:spMkLst>
            <pc:docMk/>
            <pc:sldMk cId="2383293031" sldId="258"/>
            <ac:spMk id="8" creationId="{AA3B8BBC-B9CF-85CF-7C4A-A073D1FBE86B}"/>
          </ac:spMkLst>
        </pc:spChg>
        <pc:spChg chg="add del mod ord">
          <ac:chgData name="清水 架南子" userId="6ca12373-007b-407c-8714-ab9dfafcd84f" providerId="ADAL" clId="{0639E42A-1EFD-4A04-8B43-638B00223343}" dt="2026-06-16T04:34:28.308" v="858" actId="700"/>
          <ac:spMkLst>
            <pc:docMk/>
            <pc:sldMk cId="2383293031" sldId="258"/>
            <ac:spMk id="9" creationId="{8F0E2D54-F5FA-C120-55DD-84C596FF1577}"/>
          </ac:spMkLst>
        </pc:spChg>
        <pc:spChg chg="add del mod ord">
          <ac:chgData name="清水 架南子" userId="6ca12373-007b-407c-8714-ab9dfafcd84f" providerId="ADAL" clId="{0639E42A-1EFD-4A04-8B43-638B00223343}" dt="2026-06-16T02:19:38.641" v="547" actId="478"/>
          <ac:spMkLst>
            <pc:docMk/>
            <pc:sldMk cId="2383293031" sldId="258"/>
            <ac:spMk id="9" creationId="{9A7099CD-DE31-10BE-565F-F7720DDE0282}"/>
          </ac:spMkLst>
        </pc:spChg>
        <pc:spChg chg="add mod ord">
          <ac:chgData name="清水 架南子" userId="6ca12373-007b-407c-8714-ab9dfafcd84f" providerId="ADAL" clId="{0639E42A-1EFD-4A04-8B43-638B00223343}" dt="2026-06-16T04:34:28.308" v="858" actId="700"/>
          <ac:spMkLst>
            <pc:docMk/>
            <pc:sldMk cId="2383293031" sldId="258"/>
            <ac:spMk id="10" creationId="{1C258B31-9803-950C-6035-B60C524AF0C9}"/>
          </ac:spMkLst>
        </pc:spChg>
        <pc:spChg chg="add del mod ord">
          <ac:chgData name="清水 架南子" userId="6ca12373-007b-407c-8714-ab9dfafcd84f" providerId="ADAL" clId="{0639E42A-1EFD-4A04-8B43-638B00223343}" dt="2026-06-16T02:19:38.641" v="547" actId="478"/>
          <ac:spMkLst>
            <pc:docMk/>
            <pc:sldMk cId="2383293031" sldId="258"/>
            <ac:spMk id="10" creationId="{91690249-0D27-B9EE-EC18-98E274A94605}"/>
          </ac:spMkLst>
        </pc:spChg>
        <pc:spChg chg="add mod ord">
          <ac:chgData name="清水 架南子" userId="6ca12373-007b-407c-8714-ab9dfafcd84f" providerId="ADAL" clId="{0639E42A-1EFD-4A04-8B43-638B00223343}" dt="2026-06-16T04:34:28.308" v="858" actId="700"/>
          <ac:spMkLst>
            <pc:docMk/>
            <pc:sldMk cId="2383293031" sldId="258"/>
            <ac:spMk id="11" creationId="{B0E7540B-3C3F-2DCB-84A4-1219C5125893}"/>
          </ac:spMkLst>
        </pc:spChg>
        <pc:spChg chg="add mod ord">
          <ac:chgData name="清水 架南子" userId="6ca12373-007b-407c-8714-ab9dfafcd84f" providerId="ADAL" clId="{0639E42A-1EFD-4A04-8B43-638B00223343}" dt="2026-06-16T04:34:28.308" v="858" actId="700"/>
          <ac:spMkLst>
            <pc:docMk/>
            <pc:sldMk cId="2383293031" sldId="258"/>
            <ac:spMk id="12" creationId="{DF69251E-96F6-039F-412D-161B3B5DA9A8}"/>
          </ac:spMkLst>
        </pc:spChg>
        <pc:spChg chg="add del mod">
          <ac:chgData name="清水 架南子" userId="6ca12373-007b-407c-8714-ab9dfafcd84f" providerId="ADAL" clId="{0639E42A-1EFD-4A04-8B43-638B00223343}" dt="2026-06-16T04:35:45.174" v="865" actId="478"/>
          <ac:spMkLst>
            <pc:docMk/>
            <pc:sldMk cId="2383293031" sldId="258"/>
            <ac:spMk id="14" creationId="{9B149E9A-FC38-E7C8-34F1-E29C2DAE1A42}"/>
          </ac:spMkLst>
        </pc:spChg>
        <pc:spChg chg="add del mod">
          <ac:chgData name="清水 架南子" userId="6ca12373-007b-407c-8714-ab9dfafcd84f" providerId="ADAL" clId="{0639E42A-1EFD-4A04-8B43-638B00223343}" dt="2026-06-16T04:35:45.174" v="865" actId="478"/>
          <ac:spMkLst>
            <pc:docMk/>
            <pc:sldMk cId="2383293031" sldId="258"/>
            <ac:spMk id="16" creationId="{EDF02C85-EE70-C7E5-2D4B-729DD54526D8}"/>
          </ac:spMkLst>
        </pc:spChg>
        <pc:spChg chg="add mod">
          <ac:chgData name="清水 架南子" userId="6ca12373-007b-407c-8714-ab9dfafcd84f" providerId="ADAL" clId="{0639E42A-1EFD-4A04-8B43-638B00223343}" dt="2026-06-16T04:36:09.446" v="866"/>
          <ac:spMkLst>
            <pc:docMk/>
            <pc:sldMk cId="2383293031" sldId="258"/>
            <ac:spMk id="17" creationId="{96D526B0-9BEF-9616-E278-D5C3A79F3309}"/>
          </ac:spMkLst>
        </pc:spChg>
        <pc:spChg chg="add mod">
          <ac:chgData name="清水 架南子" userId="6ca12373-007b-407c-8714-ab9dfafcd84f" providerId="ADAL" clId="{0639E42A-1EFD-4A04-8B43-638B00223343}" dt="2026-06-16T04:36:09.446" v="866"/>
          <ac:spMkLst>
            <pc:docMk/>
            <pc:sldMk cId="2383293031" sldId="258"/>
            <ac:spMk id="18" creationId="{A33B389B-883F-3893-6A32-2F64006C251F}"/>
          </ac:spMkLst>
        </pc:spChg>
      </pc:sldChg>
      <pc:sldChg chg="new del">
        <pc:chgData name="清水 架南子" userId="6ca12373-007b-407c-8714-ab9dfafcd84f" providerId="ADAL" clId="{0639E42A-1EFD-4A04-8B43-638B00223343}" dt="2026-06-16T02:18:44.581" v="537" actId="680"/>
        <pc:sldMkLst>
          <pc:docMk/>
          <pc:sldMk cId="3083751265" sldId="259"/>
        </pc:sldMkLst>
      </pc:sldChg>
      <pc:sldMasterChg chg="modSp modSldLayout">
        <pc:chgData name="清水 架南子" userId="6ca12373-007b-407c-8714-ab9dfafcd84f" providerId="ADAL" clId="{0639E42A-1EFD-4A04-8B43-638B00223343}" dt="2026-06-16T04:34:18.097" v="856" actId="1036"/>
        <pc:sldMasterMkLst>
          <pc:docMk/>
          <pc:sldMasterMk cId="3124197195" sldId="2147483648"/>
        </pc:sldMasterMkLst>
        <pc:sldLayoutChg chg="addSp modSp mod">
          <pc:chgData name="清水 架南子" userId="6ca12373-007b-407c-8714-ab9dfafcd84f" providerId="ADAL" clId="{0639E42A-1EFD-4A04-8B43-638B00223343}" dt="2026-06-15T09:17:43.733" v="348" actId="1076"/>
          <pc:sldLayoutMkLst>
            <pc:docMk/>
            <pc:sldMasterMk cId="3124197195" sldId="2147483648"/>
            <pc:sldLayoutMk cId="3316558546" sldId="2147483649"/>
          </pc:sldLayoutMkLst>
          <pc:spChg chg="add mod">
            <ac:chgData name="清水 架南子" userId="6ca12373-007b-407c-8714-ab9dfafcd84f" providerId="ADAL" clId="{0639E42A-1EFD-4A04-8B43-638B00223343}" dt="2026-06-15T09:17:43.733" v="348" actId="1076"/>
            <ac:spMkLst>
              <pc:docMk/>
              <pc:sldMasterMk cId="3124197195" sldId="2147483648"/>
              <pc:sldLayoutMk cId="3316558546" sldId="2147483649"/>
              <ac:spMk id="8" creationId="{21BD4DC9-06B0-1004-E5BA-31E1BBE462F2}"/>
            </ac:spMkLst>
          </pc:spChg>
        </pc:sldLayoutChg>
        <pc:sldLayoutChg chg="addSp delSp modSp mod">
          <pc:chgData name="清水 架南子" userId="6ca12373-007b-407c-8714-ab9dfafcd84f" providerId="ADAL" clId="{0639E42A-1EFD-4A04-8B43-638B00223343}" dt="2026-06-16T04:34:18.097" v="856" actId="1036"/>
          <pc:sldLayoutMkLst>
            <pc:docMk/>
            <pc:sldMasterMk cId="3124197195" sldId="2147483648"/>
            <pc:sldLayoutMk cId="919888919" sldId="2147483650"/>
          </pc:sldLayoutMkLst>
          <pc:spChg chg="mod">
            <ac:chgData name="清水 架南子" userId="6ca12373-007b-407c-8714-ab9dfafcd84f" providerId="ADAL" clId="{0639E42A-1EFD-4A04-8B43-638B00223343}" dt="2026-06-15T09:21:03.120" v="509" actId="207"/>
            <ac:spMkLst>
              <pc:docMk/>
              <pc:sldMasterMk cId="3124197195" sldId="2147483648"/>
              <pc:sldLayoutMk cId="919888919" sldId="2147483650"/>
              <ac:spMk id="2" creationId="{396719CF-0C63-0D16-638B-A806EF76D235}"/>
            </ac:spMkLst>
          </pc:spChg>
          <pc:spChg chg="mod">
            <ac:chgData name="清水 架南子" userId="6ca12373-007b-407c-8714-ab9dfafcd84f" providerId="ADAL" clId="{0639E42A-1EFD-4A04-8B43-638B00223343}" dt="2026-06-15T09:21:03.120" v="509" actId="207"/>
            <ac:spMkLst>
              <pc:docMk/>
              <pc:sldMasterMk cId="3124197195" sldId="2147483648"/>
              <pc:sldLayoutMk cId="919888919" sldId="2147483650"/>
              <ac:spMk id="3" creationId="{8E20F0CF-22A2-52EE-7D70-A542487A5D37}"/>
            </ac:spMkLst>
          </pc:spChg>
          <pc:spChg chg="mod">
            <ac:chgData name="清水 架南子" userId="6ca12373-007b-407c-8714-ab9dfafcd84f" providerId="ADAL" clId="{0639E42A-1EFD-4A04-8B43-638B00223343}" dt="2026-06-15T09:21:03.120" v="509" actId="207"/>
            <ac:spMkLst>
              <pc:docMk/>
              <pc:sldMasterMk cId="3124197195" sldId="2147483648"/>
              <pc:sldLayoutMk cId="919888919" sldId="2147483650"/>
              <ac:spMk id="4" creationId="{E173E494-AD7C-95A9-87D9-544D81508192}"/>
            </ac:spMkLst>
          </pc:spChg>
          <pc:spChg chg="mod">
            <ac:chgData name="清水 架南子" userId="6ca12373-007b-407c-8714-ab9dfafcd84f" providerId="ADAL" clId="{0639E42A-1EFD-4A04-8B43-638B00223343}" dt="2026-06-16T04:34:04.180" v="849" actId="1035"/>
            <ac:spMkLst>
              <pc:docMk/>
              <pc:sldMasterMk cId="3124197195" sldId="2147483648"/>
              <pc:sldLayoutMk cId="919888919" sldId="2147483650"/>
              <ac:spMk id="9" creationId="{A3E3FFF6-CB2C-0419-CCCF-0FD0B3DB15C3}"/>
            </ac:spMkLst>
          </pc:spChg>
          <pc:spChg chg="mod">
            <ac:chgData name="清水 架南子" userId="6ca12373-007b-407c-8714-ab9dfafcd84f" providerId="ADAL" clId="{0639E42A-1EFD-4A04-8B43-638B00223343}" dt="2026-06-16T04:34:04.180" v="849" actId="1035"/>
            <ac:spMkLst>
              <pc:docMk/>
              <pc:sldMasterMk cId="3124197195" sldId="2147483648"/>
              <pc:sldLayoutMk cId="919888919" sldId="2147483650"/>
              <ac:spMk id="10" creationId="{D9FB1652-CC05-C912-6B95-1D4FBCE7AA5A}"/>
            </ac:spMkLst>
          </pc:spChg>
          <pc:spChg chg="mod">
            <ac:chgData name="清水 架南子" userId="6ca12373-007b-407c-8714-ab9dfafcd84f" providerId="ADAL" clId="{0639E42A-1EFD-4A04-8B43-638B00223343}" dt="2026-06-16T04:24:28.166" v="668" actId="14100"/>
            <ac:spMkLst>
              <pc:docMk/>
              <pc:sldMasterMk cId="3124197195" sldId="2147483648"/>
              <pc:sldLayoutMk cId="919888919" sldId="2147483650"/>
              <ac:spMk id="11" creationId="{FF2718C8-AB06-30B1-79D5-125D6D53E37F}"/>
            </ac:spMkLst>
          </pc:spChg>
          <pc:spChg chg="mod">
            <ac:chgData name="清水 架南子" userId="6ca12373-007b-407c-8714-ab9dfafcd84f" providerId="ADAL" clId="{0639E42A-1EFD-4A04-8B43-638B00223343}" dt="2026-06-16T04:34:18.097" v="856" actId="1036"/>
            <ac:spMkLst>
              <pc:docMk/>
              <pc:sldMasterMk cId="3124197195" sldId="2147483648"/>
              <pc:sldLayoutMk cId="919888919" sldId="2147483650"/>
              <ac:spMk id="12" creationId="{FC5D0323-59DF-C92D-6D44-AE153873C11B}"/>
            </ac:spMkLst>
          </pc:spChg>
          <pc:spChg chg="mod">
            <ac:chgData name="清水 架南子" userId="6ca12373-007b-407c-8714-ab9dfafcd84f" providerId="ADAL" clId="{0639E42A-1EFD-4A04-8B43-638B00223343}" dt="2026-06-16T04:34:18.097" v="856" actId="1036"/>
            <ac:spMkLst>
              <pc:docMk/>
              <pc:sldMasterMk cId="3124197195" sldId="2147483648"/>
              <pc:sldLayoutMk cId="919888919" sldId="2147483650"/>
              <ac:spMk id="13" creationId="{73C3FF07-D511-160A-956F-19925C230E82}"/>
            </ac:spMkLst>
          </pc:spChg>
          <pc:spChg chg="mod">
            <ac:chgData name="清水 架南子" userId="6ca12373-007b-407c-8714-ab9dfafcd84f" providerId="ADAL" clId="{0639E42A-1EFD-4A04-8B43-638B00223343}" dt="2026-06-16T04:24:28.166" v="668" actId="14100"/>
            <ac:spMkLst>
              <pc:docMk/>
              <pc:sldMasterMk cId="3124197195" sldId="2147483648"/>
              <pc:sldLayoutMk cId="919888919" sldId="2147483650"/>
              <ac:spMk id="14" creationId="{55B9975C-8455-5582-3366-095E3D005D2A}"/>
            </ac:spMkLst>
          </pc:spChg>
          <pc:spChg chg="add del mod">
            <ac:chgData name="清水 架南子" userId="6ca12373-007b-407c-8714-ab9dfafcd84f" providerId="ADAL" clId="{0639E42A-1EFD-4A04-8B43-638B00223343}" dt="2026-06-15T09:10:39.730" v="209" actId="478"/>
            <ac:spMkLst>
              <pc:docMk/>
              <pc:sldMasterMk cId="3124197195" sldId="2147483648"/>
              <pc:sldLayoutMk cId="919888919" sldId="2147483650"/>
              <ac:spMk id="15" creationId="{6369F388-98B6-7EF1-D2EE-A878ADF8A2DC}"/>
            </ac:spMkLst>
          </pc:spChg>
          <pc:spChg chg="add del mod">
            <ac:chgData name="清水 架南子" userId="6ca12373-007b-407c-8714-ab9dfafcd84f" providerId="ADAL" clId="{0639E42A-1EFD-4A04-8B43-638B00223343}" dt="2026-06-15T09:10:39.730" v="209" actId="478"/>
            <ac:spMkLst>
              <pc:docMk/>
              <pc:sldMasterMk cId="3124197195" sldId="2147483648"/>
              <pc:sldLayoutMk cId="919888919" sldId="2147483650"/>
              <ac:spMk id="16" creationId="{B2C782D4-E34F-9B71-8CBC-5083C3C0B708}"/>
            </ac:spMkLst>
          </pc:spChg>
          <pc:spChg chg="mod ord">
            <ac:chgData name="清水 架南子" userId="6ca12373-007b-407c-8714-ab9dfafcd84f" providerId="ADAL" clId="{0639E42A-1EFD-4A04-8B43-638B00223343}" dt="2026-06-16T04:34:04.180" v="849" actId="1035"/>
            <ac:spMkLst>
              <pc:docMk/>
              <pc:sldMasterMk cId="3124197195" sldId="2147483648"/>
              <pc:sldLayoutMk cId="919888919" sldId="2147483650"/>
              <ac:spMk id="17" creationId="{AA0219B9-4331-F7A2-6636-20681F06FB64}"/>
            </ac:spMkLst>
          </pc:spChg>
          <pc:spChg chg="mod ord">
            <ac:chgData name="清水 架南子" userId="6ca12373-007b-407c-8714-ab9dfafcd84f" providerId="ADAL" clId="{0639E42A-1EFD-4A04-8B43-638B00223343}" dt="2026-06-16T04:34:18.097" v="856" actId="1036"/>
            <ac:spMkLst>
              <pc:docMk/>
              <pc:sldMasterMk cId="3124197195" sldId="2147483648"/>
              <pc:sldLayoutMk cId="919888919" sldId="2147483650"/>
              <ac:spMk id="18" creationId="{6F664FD1-F9CF-26E4-8C48-5E6FE7C09D2C}"/>
            </ac:spMkLst>
          </pc:spChg>
          <pc:spChg chg="mod ord">
            <ac:chgData name="清水 架南子" userId="6ca12373-007b-407c-8714-ab9dfafcd84f" providerId="ADAL" clId="{0639E42A-1EFD-4A04-8B43-638B00223343}" dt="2026-06-16T04:24:28.166" v="668" actId="14100"/>
            <ac:spMkLst>
              <pc:docMk/>
              <pc:sldMasterMk cId="3124197195" sldId="2147483648"/>
              <pc:sldLayoutMk cId="919888919" sldId="2147483650"/>
              <ac:spMk id="19" creationId="{9ABAE27E-7130-5207-0463-437E97583F09}"/>
            </ac:spMkLst>
          </pc:spChg>
          <pc:spChg chg="add del mod">
            <ac:chgData name="清水 架南子" userId="6ca12373-007b-407c-8714-ab9dfafcd84f" providerId="ADAL" clId="{0639E42A-1EFD-4A04-8B43-638B00223343}" dt="2026-06-15T09:10:39.730" v="209" actId="478"/>
            <ac:spMkLst>
              <pc:docMk/>
              <pc:sldMasterMk cId="3124197195" sldId="2147483648"/>
              <pc:sldLayoutMk cId="919888919" sldId="2147483650"/>
              <ac:spMk id="20" creationId="{9508F15C-7F11-FB0C-B3CA-77EE4598029A}"/>
            </ac:spMkLst>
          </pc:spChg>
          <pc:spChg chg="mod">
            <ac:chgData name="清水 架南子" userId="6ca12373-007b-407c-8714-ab9dfafcd84f" providerId="ADAL" clId="{0639E42A-1EFD-4A04-8B43-638B00223343}" dt="2026-06-15T09:04:21.149" v="67" actId="20577"/>
            <ac:spMkLst>
              <pc:docMk/>
              <pc:sldMasterMk cId="3124197195" sldId="2147483648"/>
              <pc:sldLayoutMk cId="919888919" sldId="2147483650"/>
              <ac:spMk id="21" creationId="{52BD8B37-D4EE-7CA5-D71A-8118DDD48C0E}"/>
            </ac:spMkLst>
          </pc:spChg>
          <pc:picChg chg="add del mod">
            <ac:chgData name="清水 架南子" userId="6ca12373-007b-407c-8714-ab9dfafcd84f" providerId="ADAL" clId="{0639E42A-1EFD-4A04-8B43-638B00223343}" dt="2026-06-15T09:22:16.319" v="521" actId="478"/>
            <ac:picMkLst>
              <pc:docMk/>
              <pc:sldMasterMk cId="3124197195" sldId="2147483648"/>
              <pc:sldLayoutMk cId="919888919" sldId="2147483650"/>
              <ac:picMk id="23" creationId="{DA7F3AAD-C3EA-FE30-89FC-AD3190F0CEA8}"/>
            </ac:picMkLst>
          </pc:picChg>
          <pc:cxnChg chg="mod">
            <ac:chgData name="清水 架南子" userId="6ca12373-007b-407c-8714-ab9dfafcd84f" providerId="ADAL" clId="{0639E42A-1EFD-4A04-8B43-638B00223343}" dt="2026-06-15T09:19:33.405" v="354" actId="208"/>
            <ac:cxnSpMkLst>
              <pc:docMk/>
              <pc:sldMasterMk cId="3124197195" sldId="2147483648"/>
              <pc:sldLayoutMk cId="919888919" sldId="2147483650"/>
              <ac:cxnSpMk id="8" creationId="{6437FF01-E129-01D5-94F3-DC4C1866B11F}"/>
            </ac:cxnSpMkLst>
          </pc:cxnChg>
        </pc:sldLayoutChg>
        <pc:sldLayoutChg chg="addSp delSp modSp mod">
          <pc:chgData name="清水 架南子" userId="6ca12373-007b-407c-8714-ab9dfafcd84f" providerId="ADAL" clId="{0639E42A-1EFD-4A04-8B43-638B00223343}" dt="2026-06-15T09:25:46.731" v="531" actId="478"/>
          <pc:sldLayoutMkLst>
            <pc:docMk/>
            <pc:sldMasterMk cId="3124197195" sldId="2147483648"/>
            <pc:sldLayoutMk cId="615658664" sldId="2147483651"/>
          </pc:sldLayoutMkLst>
          <pc:spChg chg="mod ord">
            <ac:chgData name="清水 架南子" userId="6ca12373-007b-407c-8714-ab9dfafcd84f" providerId="ADAL" clId="{0639E42A-1EFD-4A04-8B43-638B00223343}" dt="2026-06-15T09:21:46.633" v="519" actId="167"/>
            <ac:spMkLst>
              <pc:docMk/>
              <pc:sldMasterMk cId="3124197195" sldId="2147483648"/>
              <pc:sldLayoutMk cId="615658664" sldId="2147483651"/>
              <ac:spMk id="2" creationId="{40856DAB-8917-6811-9196-D1E30D652ABD}"/>
            </ac:spMkLst>
          </pc:spChg>
          <pc:spChg chg="mod">
            <ac:chgData name="清水 架南子" userId="6ca12373-007b-407c-8714-ab9dfafcd84f" providerId="ADAL" clId="{0639E42A-1EFD-4A04-8B43-638B00223343}" dt="2026-06-15T09:21:31.466" v="516" actId="208"/>
            <ac:spMkLst>
              <pc:docMk/>
              <pc:sldMasterMk cId="3124197195" sldId="2147483648"/>
              <pc:sldLayoutMk cId="615658664" sldId="2147483651"/>
              <ac:spMk id="3" creationId="{FA235C28-5F6D-E114-CF0F-3A9448FCC513}"/>
            </ac:spMkLst>
          </pc:spChg>
          <pc:spChg chg="mod">
            <ac:chgData name="清水 架南子" userId="6ca12373-007b-407c-8714-ab9dfafcd84f" providerId="ADAL" clId="{0639E42A-1EFD-4A04-8B43-638B00223343}" dt="2026-06-15T09:04:29.431" v="70"/>
            <ac:spMkLst>
              <pc:docMk/>
              <pc:sldMasterMk cId="3124197195" sldId="2147483648"/>
              <pc:sldLayoutMk cId="615658664" sldId="2147483651"/>
              <ac:spMk id="4" creationId="{75C1B18F-21C5-0CBA-B583-E1A280C15448}"/>
            </ac:spMkLst>
          </pc:spChg>
          <pc:spChg chg="mod ord">
            <ac:chgData name="清水 架南子" userId="6ca12373-007b-407c-8714-ab9dfafcd84f" providerId="ADAL" clId="{0639E42A-1EFD-4A04-8B43-638B00223343}" dt="2026-06-15T09:21:37.635" v="517" actId="167"/>
            <ac:spMkLst>
              <pc:docMk/>
              <pc:sldMasterMk cId="3124197195" sldId="2147483648"/>
              <pc:sldLayoutMk cId="615658664" sldId="2147483651"/>
              <ac:spMk id="5" creationId="{7E6CDF97-3113-EB6D-1F80-2AD7AEC47955}"/>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6" creationId="{7BF58C0B-5C8B-2F91-F1D2-CB40BC93997F}"/>
            </ac:spMkLst>
          </pc:spChg>
          <pc:spChg chg="add mod">
            <ac:chgData name="清水 架南子" userId="6ca12373-007b-407c-8714-ab9dfafcd84f" providerId="ADAL" clId="{0639E42A-1EFD-4A04-8B43-638B00223343}" dt="2026-06-15T09:25:44.728" v="530"/>
            <ac:spMkLst>
              <pc:docMk/>
              <pc:sldMasterMk cId="3124197195" sldId="2147483648"/>
              <pc:sldLayoutMk cId="615658664" sldId="2147483651"/>
              <ac:spMk id="6" creationId="{DDF2DC7C-38D8-48B8-831B-43D31770DD99}"/>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7" creationId="{FBDB72E4-991F-0C84-AE41-3AF84266F450}"/>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8" creationId="{E97BBAE7-1FCD-FA04-CA56-01442DF69702}"/>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9" creationId="{2A8ECF0B-C5B8-6F3E-84B1-D5813C1E61DA}"/>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10" creationId="{C74B0CF2-7E71-7304-0825-080CF27C180A}"/>
            </ac:spMkLst>
          </pc:spChg>
          <pc:spChg chg="del">
            <ac:chgData name="清水 架南子" userId="6ca12373-007b-407c-8714-ab9dfafcd84f" providerId="ADAL" clId="{0639E42A-1EFD-4A04-8B43-638B00223343}" dt="2026-06-15T09:21:21.636" v="511" actId="478"/>
            <ac:spMkLst>
              <pc:docMk/>
              <pc:sldMasterMk cId="3124197195" sldId="2147483648"/>
              <pc:sldLayoutMk cId="615658664" sldId="2147483651"/>
              <ac:spMk id="11" creationId="{26B0E346-B6CA-2954-C635-0FC1BB0C3FD8}"/>
            </ac:spMkLst>
          </pc:spChg>
          <pc:spChg chg="add mod">
            <ac:chgData name="清水 架南子" userId="6ca12373-007b-407c-8714-ab9dfafcd84f" providerId="ADAL" clId="{0639E42A-1EFD-4A04-8B43-638B00223343}" dt="2026-06-15T09:21:31.466" v="516" actId="208"/>
            <ac:spMkLst>
              <pc:docMk/>
              <pc:sldMasterMk cId="3124197195" sldId="2147483648"/>
              <pc:sldLayoutMk cId="615658664" sldId="2147483651"/>
              <ac:spMk id="13" creationId="{A8CEC80E-964B-98F5-DC44-FB1C871C90A0}"/>
            </ac:spMkLst>
          </pc:spChg>
          <pc:spChg chg="add mod ord">
            <ac:chgData name="清水 架南子" userId="6ca12373-007b-407c-8714-ab9dfafcd84f" providerId="ADAL" clId="{0639E42A-1EFD-4A04-8B43-638B00223343}" dt="2026-06-15T09:21:46.633" v="519" actId="167"/>
            <ac:spMkLst>
              <pc:docMk/>
              <pc:sldMasterMk cId="3124197195" sldId="2147483648"/>
              <pc:sldLayoutMk cId="615658664" sldId="2147483651"/>
              <ac:spMk id="14" creationId="{39DAA738-3C55-1B13-3F5C-001D83F78E29}"/>
            </ac:spMkLst>
          </pc:spChg>
          <pc:spChg chg="add del mod ord">
            <ac:chgData name="清水 架南子" userId="6ca12373-007b-407c-8714-ab9dfafcd84f" providerId="ADAL" clId="{0639E42A-1EFD-4A04-8B43-638B00223343}" dt="2026-06-15T09:25:46.731" v="531" actId="478"/>
            <ac:spMkLst>
              <pc:docMk/>
              <pc:sldMasterMk cId="3124197195" sldId="2147483648"/>
              <pc:sldLayoutMk cId="615658664" sldId="2147483651"/>
              <ac:spMk id="15" creationId="{BB79C84C-0450-9093-D90A-5568E7D48007}"/>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16" creationId="{DF857861-7BB2-7100-DC35-AC7DFBBFE081}"/>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17" creationId="{42D1D29D-6B67-60E9-65ED-F146DD2D1FCA}"/>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18" creationId="{03F3B737-C92E-F789-5048-70B1D7029FF0}"/>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19" creationId="{8B1C18B5-5518-EFAE-AE68-99361AD0C33C}"/>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20" creationId="{76C1B1D3-BE6A-0CE9-BE0E-E2F05AAC38E8}"/>
            </ac:spMkLst>
          </pc:spChg>
          <pc:spChg chg="add mod">
            <ac:chgData name="清水 架南子" userId="6ca12373-007b-407c-8714-ab9dfafcd84f" providerId="ADAL" clId="{0639E42A-1EFD-4A04-8B43-638B00223343}" dt="2026-06-15T09:21:21.944" v="512"/>
            <ac:spMkLst>
              <pc:docMk/>
              <pc:sldMasterMk cId="3124197195" sldId="2147483648"/>
              <pc:sldLayoutMk cId="615658664" sldId="2147483651"/>
              <ac:spMk id="21" creationId="{30AD9782-D0CD-7B93-A511-C286DEF3D6C9}"/>
            </ac:spMkLst>
          </pc:spChg>
          <pc:cxnChg chg="del">
            <ac:chgData name="清水 架南子" userId="6ca12373-007b-407c-8714-ab9dfafcd84f" providerId="ADAL" clId="{0639E42A-1EFD-4A04-8B43-638B00223343}" dt="2026-06-15T09:21:21.636" v="511" actId="478"/>
            <ac:cxnSpMkLst>
              <pc:docMk/>
              <pc:sldMasterMk cId="3124197195" sldId="2147483648"/>
              <pc:sldLayoutMk cId="615658664" sldId="2147483651"/>
              <ac:cxnSpMk id="12" creationId="{714AAFA3-8299-55A7-4C7E-089440ACE40F}"/>
            </ac:cxnSpMkLst>
          </pc:cxnChg>
          <pc:cxnChg chg="add mod">
            <ac:chgData name="清水 架南子" userId="6ca12373-007b-407c-8714-ab9dfafcd84f" providerId="ADAL" clId="{0639E42A-1EFD-4A04-8B43-638B00223343}" dt="2026-06-15T09:21:21.944" v="512"/>
            <ac:cxnSpMkLst>
              <pc:docMk/>
              <pc:sldMasterMk cId="3124197195" sldId="2147483648"/>
              <pc:sldLayoutMk cId="615658664" sldId="2147483651"/>
              <ac:cxnSpMk id="22" creationId="{3A75A4AE-7BA7-EA55-33C1-AB88C755C647}"/>
            </ac:cxnSpMkLst>
          </pc:cxn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1BD4DC9-06B0-1004-E5BA-31E1BBE462F2}"/>
              </a:ext>
            </a:extLst>
          </p:cNvPr>
          <p:cNvSpPr txBox="1"/>
          <p:nvPr userDrawn="1"/>
        </p:nvSpPr>
        <p:spPr>
          <a:xfrm>
            <a:off x="906780" y="3013501"/>
            <a:ext cx="10378440" cy="830997"/>
          </a:xfrm>
          <a:prstGeom prst="rect">
            <a:avLst/>
          </a:prstGeom>
          <a:noFill/>
        </p:spPr>
        <p:txBody>
          <a:bodyPr wrap="square">
            <a:spAutoFit/>
          </a:bodyPr>
          <a:lstStyle/>
          <a:p>
            <a:pPr algn="ctr"/>
            <a:r>
              <a:rPr lang="ja-JP" altLang="ja-JP" sz="2400" b="1" dirty="0">
                <a:effectLst/>
                <a:latin typeface="+mn-ea"/>
                <a:ea typeface="+mn-ea"/>
                <a:cs typeface="Arial" panose="020B0604020202020204" pitchFamily="34" charset="0"/>
              </a:rPr>
              <a:t>令和</a:t>
            </a:r>
            <a:r>
              <a:rPr lang="en-US" altLang="ja-JP" sz="2400" b="1" dirty="0">
                <a:effectLst/>
                <a:latin typeface="+mn-ea"/>
                <a:ea typeface="+mn-ea"/>
                <a:cs typeface="Arial" panose="020B0604020202020204" pitchFamily="34" charset="0"/>
              </a:rPr>
              <a:t>8</a:t>
            </a:r>
            <a:r>
              <a:rPr lang="ja-JP" altLang="ja-JP" sz="2400" b="1" dirty="0">
                <a:effectLst/>
                <a:latin typeface="+mn-ea"/>
                <a:ea typeface="+mn-ea"/>
                <a:cs typeface="Arial" panose="020B0604020202020204" pitchFamily="34" charset="0"/>
              </a:rPr>
              <a:t>年度中学生・高校生エネルギー探究プレゼンテーションコンテスト</a:t>
            </a:r>
            <a:endParaRPr lang="en-US" altLang="ja-JP" sz="2400" b="1" dirty="0">
              <a:effectLst/>
              <a:latin typeface="+mn-ea"/>
              <a:ea typeface="+mn-ea"/>
              <a:cs typeface="Arial" panose="020B0604020202020204" pitchFamily="34" charset="0"/>
            </a:endParaRPr>
          </a:p>
          <a:p>
            <a:pPr algn="ctr"/>
            <a:r>
              <a:rPr lang="zh-CN" altLang="en-US" sz="2400" b="1" dirty="0">
                <a:latin typeface="+mn-ea"/>
                <a:ea typeface="+mn-ea"/>
              </a:rPr>
              <a:t>企画提案届出書</a:t>
            </a:r>
            <a:endParaRPr lang="ja-JP" altLang="en-US" sz="2400" b="1" dirty="0">
              <a:latin typeface="+mn-ea"/>
              <a:ea typeface="+mn-ea"/>
            </a:endParaRPr>
          </a:p>
        </p:txBody>
      </p:sp>
    </p:spTree>
    <p:extLst>
      <p:ext uri="{BB962C8B-B14F-4D97-AF65-F5344CB8AC3E}">
        <p14:creationId xmlns:p14="http://schemas.microsoft.com/office/powerpoint/2010/main" val="331655854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17" name="テキスト プレースホルダー 19">
            <a:extLst>
              <a:ext uri="{FF2B5EF4-FFF2-40B4-BE49-F238E27FC236}">
                <a16:creationId xmlns:a16="http://schemas.microsoft.com/office/drawing/2014/main" id="{AA0219B9-4331-F7A2-6636-20681F06FB64}"/>
              </a:ext>
            </a:extLst>
          </p:cNvPr>
          <p:cNvSpPr>
            <a:spLocks noGrp="1"/>
          </p:cNvSpPr>
          <p:nvPr>
            <p:ph type="body" sz="quarter" idx="13" hasCustomPrompt="1"/>
          </p:nvPr>
        </p:nvSpPr>
        <p:spPr>
          <a:xfrm>
            <a:off x="1839733" y="1142455"/>
            <a:ext cx="10149065" cy="978133"/>
          </a:xfrm>
          <a:prstGeom prst="rect">
            <a:avLst/>
          </a:prstGeom>
        </p:spPr>
        <p:txBody>
          <a:bodyPr anchor="ct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下記</a:t>
            </a:r>
            <a:r>
              <a:rPr kumimoji="1" lang="en-US" altLang="ja-JP" dirty="0"/>
              <a:t>4</a:t>
            </a:r>
            <a:r>
              <a:rPr kumimoji="1" lang="ja-JP" altLang="en-US" dirty="0"/>
              <a:t>つから選択してください。</a:t>
            </a:r>
            <a:endParaRPr kumimoji="1" lang="en-US" altLang="ja-JP" dirty="0"/>
          </a:p>
          <a:p>
            <a:pPr lvl="0"/>
            <a:r>
              <a:rPr kumimoji="1" lang="en-US" altLang="ja-JP" dirty="0"/>
              <a:t>※</a:t>
            </a:r>
            <a:r>
              <a:rPr kumimoji="1" lang="ja-JP" altLang="en-US" dirty="0"/>
              <a:t>各詳細は募集要領の別添をご確認ください</a:t>
            </a:r>
            <a:endParaRPr kumimoji="1" lang="en-US" altLang="ja-JP" dirty="0"/>
          </a:p>
          <a:p>
            <a:pPr lvl="0"/>
            <a:endParaRPr kumimoji="1" lang="en-US" altLang="ja-JP" dirty="0"/>
          </a:p>
          <a:p>
            <a:pPr lvl="0"/>
            <a:r>
              <a:rPr kumimoji="1" lang="ja-JP" altLang="en-US" dirty="0"/>
              <a:t>Ａ：エネルギーの安定供給の確保</a:t>
            </a:r>
            <a:endParaRPr kumimoji="1" lang="en-US" altLang="ja-JP" dirty="0"/>
          </a:p>
          <a:p>
            <a:pPr lvl="0"/>
            <a:r>
              <a:rPr kumimoji="1" lang="ja-JP" altLang="en-US" dirty="0"/>
              <a:t>Ｂ：地球温暖化問題とエネルギー問題</a:t>
            </a:r>
            <a:endParaRPr kumimoji="1" lang="en-US" altLang="ja-JP" dirty="0"/>
          </a:p>
          <a:p>
            <a:pPr lvl="0"/>
            <a:r>
              <a:rPr kumimoji="1" lang="ja-JP" altLang="en-US" dirty="0"/>
              <a:t>Ｃ：多様なエネルギー源とその特徴</a:t>
            </a:r>
            <a:endParaRPr kumimoji="1" lang="en-US" altLang="ja-JP" dirty="0"/>
          </a:p>
          <a:p>
            <a:pPr lvl="0"/>
            <a:r>
              <a:rPr kumimoji="1" lang="ja-JP" altLang="en-US" dirty="0"/>
              <a:t>Ｄ：省エネルギーに向けた取組</a:t>
            </a:r>
          </a:p>
        </p:txBody>
      </p:sp>
      <p:sp>
        <p:nvSpPr>
          <p:cNvPr id="18" name="テキスト プレースホルダー 19">
            <a:extLst>
              <a:ext uri="{FF2B5EF4-FFF2-40B4-BE49-F238E27FC236}">
                <a16:creationId xmlns:a16="http://schemas.microsoft.com/office/drawing/2014/main" id="{6F664FD1-F9CF-26E4-8C48-5E6FE7C09D2C}"/>
              </a:ext>
            </a:extLst>
          </p:cNvPr>
          <p:cNvSpPr>
            <a:spLocks noGrp="1"/>
          </p:cNvSpPr>
          <p:nvPr>
            <p:ph type="body" sz="quarter" idx="14" hasCustomPrompt="1"/>
          </p:nvPr>
        </p:nvSpPr>
        <p:spPr>
          <a:xfrm>
            <a:off x="1839733" y="2211125"/>
            <a:ext cx="10149065" cy="974950"/>
          </a:xfrm>
          <a:prstGeom prst="rect">
            <a:avLst/>
          </a:prstGeom>
        </p:spPr>
        <p:txBody>
          <a:bodyPr anchor="ct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選択した理由をご記入ください。（記載内容については、最大</a:t>
            </a:r>
            <a:r>
              <a:rPr kumimoji="1" lang="en-US" altLang="ja-JP" dirty="0"/>
              <a:t>500</a:t>
            </a:r>
            <a:r>
              <a:rPr kumimoji="1" lang="ja-JP" altLang="en-US" dirty="0"/>
              <a:t>文字程度にしてください。）</a:t>
            </a:r>
          </a:p>
        </p:txBody>
      </p:sp>
      <p:sp>
        <p:nvSpPr>
          <p:cNvPr id="19" name="テキスト プレースホルダー 19">
            <a:extLst>
              <a:ext uri="{FF2B5EF4-FFF2-40B4-BE49-F238E27FC236}">
                <a16:creationId xmlns:a16="http://schemas.microsoft.com/office/drawing/2014/main" id="{9ABAE27E-7130-5207-0463-437E97583F09}"/>
              </a:ext>
            </a:extLst>
          </p:cNvPr>
          <p:cNvSpPr>
            <a:spLocks noGrp="1"/>
          </p:cNvSpPr>
          <p:nvPr>
            <p:ph type="body" sz="quarter" idx="15" hasCustomPrompt="1"/>
          </p:nvPr>
        </p:nvSpPr>
        <p:spPr>
          <a:xfrm>
            <a:off x="1839732" y="3284822"/>
            <a:ext cx="10149065" cy="3214755"/>
          </a:xfrm>
          <a:prstGeom prst="rect">
            <a:avLst/>
          </a:prstGeom>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b="0"/>
            </a:lvl1pPr>
            <a:lvl2pPr marL="457200" indent="0">
              <a:buNone/>
              <a:defRPr sz="700"/>
            </a:lvl2pPr>
            <a:lvl3pPr>
              <a:defRPr sz="600"/>
            </a:lvl3pPr>
            <a:lvl4pPr>
              <a:defRPr sz="500"/>
            </a:lvl4pPr>
            <a:lvl5pPr>
              <a:defRPr sz="500"/>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調べた内容や手法をご記入ください。</a:t>
            </a:r>
            <a:br>
              <a:rPr kumimoji="1" lang="en-US" altLang="ja-JP" dirty="0"/>
            </a:br>
            <a:r>
              <a:rPr kumimoji="1" lang="ja-JP" altLang="en-US" dirty="0"/>
              <a:t>図や文章の分量は任意としますが、一見して分かりやすい構成となるように工夫してください。</a:t>
            </a:r>
          </a:p>
        </p:txBody>
      </p:sp>
      <p:sp>
        <p:nvSpPr>
          <p:cNvPr id="10" name="正方形/長方形 9">
            <a:extLst>
              <a:ext uri="{FF2B5EF4-FFF2-40B4-BE49-F238E27FC236}">
                <a16:creationId xmlns:a16="http://schemas.microsoft.com/office/drawing/2014/main" id="{D9FB1652-CC05-C912-6B95-1D4FBCE7AA5A}"/>
              </a:ext>
            </a:extLst>
          </p:cNvPr>
          <p:cNvSpPr/>
          <p:nvPr userDrawn="1"/>
        </p:nvSpPr>
        <p:spPr>
          <a:xfrm>
            <a:off x="1839734" y="1145278"/>
            <a:ext cx="10149065" cy="978132"/>
          </a:xfrm>
          <a:prstGeom prst="rect">
            <a:avLst/>
          </a:prstGeom>
          <a:no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algn="l"/>
            <a:endParaRPr lang="ja-JP" altLang="ja-JP" sz="900" kern="100">
              <a:solidFill>
                <a:schemeClr val="tx1">
                  <a:lumMod val="75000"/>
                  <a:lumOff val="25000"/>
                </a:schemeClr>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 name="正方形/長方形 1">
            <a:extLst>
              <a:ext uri="{FF2B5EF4-FFF2-40B4-BE49-F238E27FC236}">
                <a16:creationId xmlns:a16="http://schemas.microsoft.com/office/drawing/2014/main" id="{396719CF-0C63-0D16-638B-A806EF76D235}"/>
              </a:ext>
            </a:extLst>
          </p:cNvPr>
          <p:cNvSpPr/>
          <p:nvPr userDrawn="1"/>
        </p:nvSpPr>
        <p:spPr>
          <a:xfrm>
            <a:off x="203200" y="158045"/>
            <a:ext cx="1524000" cy="722488"/>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提案タイトル</a:t>
            </a:r>
            <a:endParaRPr kumimoji="1" lang="en-US" altLang="ja-JP" sz="1400" b="1" dirty="0">
              <a:solidFill>
                <a:schemeClr val="bg1"/>
              </a:solidFill>
            </a:endParaRPr>
          </a:p>
        </p:txBody>
      </p:sp>
      <p:sp>
        <p:nvSpPr>
          <p:cNvPr id="3" name="正方形/長方形 2">
            <a:extLst>
              <a:ext uri="{FF2B5EF4-FFF2-40B4-BE49-F238E27FC236}">
                <a16:creationId xmlns:a16="http://schemas.microsoft.com/office/drawing/2014/main" id="{8E20F0CF-22A2-52EE-7D70-A542487A5D37}"/>
              </a:ext>
            </a:extLst>
          </p:cNvPr>
          <p:cNvSpPr/>
          <p:nvPr userDrawn="1"/>
        </p:nvSpPr>
        <p:spPr>
          <a:xfrm>
            <a:off x="8246533" y="158045"/>
            <a:ext cx="1524000" cy="304800"/>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学校名</a:t>
            </a:r>
          </a:p>
        </p:txBody>
      </p:sp>
      <p:sp>
        <p:nvSpPr>
          <p:cNvPr id="4" name="正方形/長方形 3">
            <a:extLst>
              <a:ext uri="{FF2B5EF4-FFF2-40B4-BE49-F238E27FC236}">
                <a16:creationId xmlns:a16="http://schemas.microsoft.com/office/drawing/2014/main" id="{E173E494-AD7C-95A9-87D9-544D81508192}"/>
              </a:ext>
            </a:extLst>
          </p:cNvPr>
          <p:cNvSpPr/>
          <p:nvPr userDrawn="1"/>
        </p:nvSpPr>
        <p:spPr>
          <a:xfrm>
            <a:off x="8246533" y="581378"/>
            <a:ext cx="1524000" cy="304800"/>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bg1"/>
                </a:solidFill>
              </a:rPr>
              <a:t>チーム名</a:t>
            </a:r>
          </a:p>
        </p:txBody>
      </p:sp>
      <p:sp>
        <p:nvSpPr>
          <p:cNvPr id="5" name="テキスト プレースホルダー 19">
            <a:extLst>
              <a:ext uri="{FF2B5EF4-FFF2-40B4-BE49-F238E27FC236}">
                <a16:creationId xmlns:a16="http://schemas.microsoft.com/office/drawing/2014/main" id="{D3C1F0FE-E528-54EA-90F7-69A0B8C3BFCD}"/>
              </a:ext>
            </a:extLst>
          </p:cNvPr>
          <p:cNvSpPr>
            <a:spLocks noGrp="1"/>
          </p:cNvSpPr>
          <p:nvPr>
            <p:ph type="body" sz="quarter" idx="10" hasCustomPrompt="1"/>
          </p:nvPr>
        </p:nvSpPr>
        <p:spPr>
          <a:xfrm>
            <a:off x="1839735" y="169335"/>
            <a:ext cx="6039910" cy="722488"/>
          </a:xfrm>
          <a:prstGeom prst="rect">
            <a:avLst/>
          </a:prstGeom>
        </p:spPr>
        <p:txBody>
          <a:bodyPr anchor="ctr"/>
          <a:lstStyle>
            <a:lvl1pPr marL="0" indent="0" algn="l">
              <a:buNone/>
              <a:defRPr sz="1800" b="1"/>
            </a:lvl1pPr>
            <a:lvl2pPr marL="457200" indent="0">
              <a:buNone/>
              <a:defRPr sz="700"/>
            </a:lvl2pPr>
            <a:lvl3pPr>
              <a:defRPr sz="600"/>
            </a:lvl3pPr>
            <a:lvl4pPr>
              <a:defRPr sz="500"/>
            </a:lvl4pPr>
            <a:lvl5pPr>
              <a:defRPr sz="500"/>
            </a:lvl5pPr>
          </a:lstStyle>
          <a:p>
            <a:pPr lvl="0"/>
            <a:r>
              <a:rPr kumimoji="1" lang="ja-JP" altLang="en-US" dirty="0"/>
              <a:t>提案名をご記入下さい。</a:t>
            </a:r>
          </a:p>
        </p:txBody>
      </p:sp>
      <p:sp>
        <p:nvSpPr>
          <p:cNvPr id="6" name="テキスト プレースホルダー 19">
            <a:extLst>
              <a:ext uri="{FF2B5EF4-FFF2-40B4-BE49-F238E27FC236}">
                <a16:creationId xmlns:a16="http://schemas.microsoft.com/office/drawing/2014/main" id="{F639B88B-2CEE-0502-1AE2-451897FE236C}"/>
              </a:ext>
            </a:extLst>
          </p:cNvPr>
          <p:cNvSpPr>
            <a:spLocks noGrp="1"/>
          </p:cNvSpPr>
          <p:nvPr>
            <p:ph type="body" sz="quarter" idx="11" hasCustomPrompt="1"/>
          </p:nvPr>
        </p:nvSpPr>
        <p:spPr>
          <a:xfrm>
            <a:off x="9916934" y="169336"/>
            <a:ext cx="2071866" cy="293510"/>
          </a:xfrm>
          <a:prstGeom prst="rect">
            <a:avLst/>
          </a:prstGeom>
        </p:spPr>
        <p:txBody>
          <a:bodyPr anchor="ctr"/>
          <a:lstStyle>
            <a:lvl1pPr marL="0" indent="0" algn="l">
              <a:buNone/>
              <a:defRPr sz="1200" b="0"/>
            </a:lvl1pPr>
            <a:lvl2pPr marL="457200" indent="0">
              <a:buNone/>
              <a:defRPr sz="700"/>
            </a:lvl2pPr>
            <a:lvl3pPr>
              <a:defRPr sz="600"/>
            </a:lvl3pPr>
            <a:lvl4pPr>
              <a:defRPr sz="500"/>
            </a:lvl4pPr>
            <a:lvl5pPr>
              <a:defRPr sz="500"/>
            </a:lvl5pPr>
          </a:lstStyle>
          <a:p>
            <a:pPr lvl="0"/>
            <a:r>
              <a:rPr kumimoji="1" lang="ja-JP" altLang="en-US"/>
              <a:t>学校名をご記入下さい。</a:t>
            </a:r>
          </a:p>
        </p:txBody>
      </p:sp>
      <p:sp>
        <p:nvSpPr>
          <p:cNvPr id="7" name="テキスト プレースホルダー 19">
            <a:extLst>
              <a:ext uri="{FF2B5EF4-FFF2-40B4-BE49-F238E27FC236}">
                <a16:creationId xmlns:a16="http://schemas.microsoft.com/office/drawing/2014/main" id="{176B88D3-33FD-85FA-DD46-B5FF60A7418C}"/>
              </a:ext>
            </a:extLst>
          </p:cNvPr>
          <p:cNvSpPr>
            <a:spLocks noGrp="1"/>
          </p:cNvSpPr>
          <p:nvPr>
            <p:ph type="body" sz="quarter" idx="12" hasCustomPrompt="1"/>
          </p:nvPr>
        </p:nvSpPr>
        <p:spPr>
          <a:xfrm>
            <a:off x="9916934" y="581378"/>
            <a:ext cx="2071866" cy="293510"/>
          </a:xfrm>
          <a:prstGeom prst="rect">
            <a:avLst/>
          </a:prstGeom>
        </p:spPr>
        <p:txBody>
          <a:bodyPr anchor="ctr"/>
          <a:lstStyle>
            <a:lvl1pPr marL="0" indent="0" algn="l">
              <a:buNone/>
              <a:defRPr sz="1200" b="0"/>
            </a:lvl1pPr>
            <a:lvl2pPr marL="457200" indent="0">
              <a:buNone/>
              <a:defRPr sz="700"/>
            </a:lvl2pPr>
            <a:lvl3pPr>
              <a:defRPr sz="600"/>
            </a:lvl3pPr>
            <a:lvl4pPr>
              <a:defRPr sz="500"/>
            </a:lvl4pPr>
            <a:lvl5pPr>
              <a:defRPr sz="500"/>
            </a:lvl5pPr>
          </a:lstStyle>
          <a:p>
            <a:pPr lvl="0"/>
            <a:r>
              <a:rPr kumimoji="1" lang="ja-JP" altLang="en-US"/>
              <a:t>チーム名をご記入下さい。</a:t>
            </a:r>
          </a:p>
        </p:txBody>
      </p:sp>
      <p:cxnSp>
        <p:nvCxnSpPr>
          <p:cNvPr id="8" name="直線コネクタ 7">
            <a:extLst>
              <a:ext uri="{FF2B5EF4-FFF2-40B4-BE49-F238E27FC236}">
                <a16:creationId xmlns:a16="http://schemas.microsoft.com/office/drawing/2014/main" id="{6437FF01-E129-01D5-94F3-DC4C1866B11F}"/>
              </a:ext>
            </a:extLst>
          </p:cNvPr>
          <p:cNvCxnSpPr/>
          <p:nvPr userDrawn="1"/>
        </p:nvCxnSpPr>
        <p:spPr>
          <a:xfrm>
            <a:off x="203200" y="1049867"/>
            <a:ext cx="11785600" cy="0"/>
          </a:xfrm>
          <a:prstGeom prst="line">
            <a:avLst/>
          </a:prstGeom>
          <a:ln>
            <a:solidFill>
              <a:srgbClr val="00BAE6"/>
            </a:solidFill>
          </a:ln>
        </p:spPr>
        <p:style>
          <a:lnRef idx="2">
            <a:schemeClr val="accent1"/>
          </a:lnRef>
          <a:fillRef idx="0">
            <a:schemeClr val="accent1"/>
          </a:fillRef>
          <a:effectRef idx="1">
            <a:schemeClr val="accent1"/>
          </a:effectRef>
          <a:fontRef idx="minor">
            <a:schemeClr val="tx1"/>
          </a:fontRef>
        </p:style>
      </p:cxnSp>
      <p:sp>
        <p:nvSpPr>
          <p:cNvPr id="9" name="正方形/長方形 8">
            <a:extLst>
              <a:ext uri="{FF2B5EF4-FFF2-40B4-BE49-F238E27FC236}">
                <a16:creationId xmlns:a16="http://schemas.microsoft.com/office/drawing/2014/main" id="{A3E3FFF6-CB2C-0419-CCCF-0FD0B3DB15C3}"/>
              </a:ext>
            </a:extLst>
          </p:cNvPr>
          <p:cNvSpPr/>
          <p:nvPr userDrawn="1"/>
        </p:nvSpPr>
        <p:spPr>
          <a:xfrm>
            <a:off x="203200" y="1142456"/>
            <a:ext cx="1524000" cy="978134"/>
          </a:xfrm>
          <a:prstGeom prst="rect">
            <a:avLst/>
          </a:prstGeom>
          <a:solidFill>
            <a:schemeClr val="accent1">
              <a:lumMod val="20000"/>
              <a:lumOff val="80000"/>
            </a:schemeClr>
          </a:soli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75000"/>
                    <a:lumOff val="25000"/>
                  </a:schemeClr>
                </a:solidFill>
              </a:rPr>
              <a:t>選択した</a:t>
            </a:r>
            <a:endParaRPr kumimoji="1" lang="en-US" altLang="ja-JP" sz="1100" b="1" dirty="0">
              <a:solidFill>
                <a:schemeClr val="tx1">
                  <a:lumMod val="75000"/>
                  <a:lumOff val="25000"/>
                </a:schemeClr>
              </a:solidFill>
            </a:endParaRPr>
          </a:p>
          <a:p>
            <a:pPr algn="ctr"/>
            <a:r>
              <a:rPr kumimoji="1" lang="ja-JP" altLang="en-US" sz="1100" b="1" dirty="0">
                <a:solidFill>
                  <a:schemeClr val="tx1">
                    <a:lumMod val="75000"/>
                    <a:lumOff val="25000"/>
                  </a:schemeClr>
                </a:solidFill>
              </a:rPr>
              <a:t>エネルギー問題</a:t>
            </a:r>
            <a:endParaRPr kumimoji="1" lang="en-US" altLang="ja-JP" sz="1100" b="1" dirty="0">
              <a:solidFill>
                <a:schemeClr val="tx1">
                  <a:lumMod val="75000"/>
                  <a:lumOff val="25000"/>
                </a:schemeClr>
              </a:solidFill>
            </a:endParaRPr>
          </a:p>
          <a:p>
            <a:pPr algn="ctr"/>
            <a:r>
              <a:rPr kumimoji="1" lang="en-US" altLang="ja-JP" sz="1100" b="1" dirty="0">
                <a:solidFill>
                  <a:schemeClr val="tx1">
                    <a:lumMod val="75000"/>
                    <a:lumOff val="25000"/>
                  </a:schemeClr>
                </a:solidFill>
              </a:rPr>
              <a:t>【</a:t>
            </a:r>
            <a:r>
              <a:rPr kumimoji="1" lang="ja-JP" altLang="en-US" sz="1100" b="1" dirty="0">
                <a:solidFill>
                  <a:schemeClr val="tx1">
                    <a:lumMod val="75000"/>
                    <a:lumOff val="25000"/>
                  </a:schemeClr>
                </a:solidFill>
              </a:rPr>
              <a:t>４つの視点</a:t>
            </a:r>
            <a:r>
              <a:rPr kumimoji="1" lang="en-US" altLang="ja-JP" sz="1100" b="1" dirty="0">
                <a:solidFill>
                  <a:schemeClr val="tx1">
                    <a:lumMod val="75000"/>
                    <a:lumOff val="25000"/>
                  </a:schemeClr>
                </a:solidFill>
              </a:rPr>
              <a:t>】</a:t>
            </a:r>
            <a:endParaRPr kumimoji="1" lang="ja-JP" altLang="en-US" sz="1100" b="1" dirty="0">
              <a:solidFill>
                <a:schemeClr val="tx1">
                  <a:lumMod val="75000"/>
                  <a:lumOff val="25000"/>
                </a:schemeClr>
              </a:solidFill>
            </a:endParaRPr>
          </a:p>
        </p:txBody>
      </p:sp>
      <p:sp>
        <p:nvSpPr>
          <p:cNvPr id="11" name="正方形/長方形 10">
            <a:extLst>
              <a:ext uri="{FF2B5EF4-FFF2-40B4-BE49-F238E27FC236}">
                <a16:creationId xmlns:a16="http://schemas.microsoft.com/office/drawing/2014/main" id="{FF2718C8-AB06-30B1-79D5-125D6D53E37F}"/>
              </a:ext>
            </a:extLst>
          </p:cNvPr>
          <p:cNvSpPr/>
          <p:nvPr userDrawn="1"/>
        </p:nvSpPr>
        <p:spPr>
          <a:xfrm>
            <a:off x="203200" y="3287645"/>
            <a:ext cx="1524000" cy="3214755"/>
          </a:xfrm>
          <a:prstGeom prst="rect">
            <a:avLst/>
          </a:prstGeom>
          <a:solidFill>
            <a:schemeClr val="accent1">
              <a:lumMod val="20000"/>
              <a:lumOff val="80000"/>
            </a:schemeClr>
          </a:soli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75000"/>
                    <a:lumOff val="25000"/>
                  </a:schemeClr>
                </a:solidFill>
              </a:rPr>
              <a:t>調べた内容</a:t>
            </a:r>
          </a:p>
        </p:txBody>
      </p:sp>
      <p:sp>
        <p:nvSpPr>
          <p:cNvPr id="12" name="正方形/長方形 11">
            <a:extLst>
              <a:ext uri="{FF2B5EF4-FFF2-40B4-BE49-F238E27FC236}">
                <a16:creationId xmlns:a16="http://schemas.microsoft.com/office/drawing/2014/main" id="{FC5D0323-59DF-C92D-6D44-AE153873C11B}"/>
              </a:ext>
            </a:extLst>
          </p:cNvPr>
          <p:cNvSpPr/>
          <p:nvPr userDrawn="1"/>
        </p:nvSpPr>
        <p:spPr>
          <a:xfrm>
            <a:off x="203200" y="2207944"/>
            <a:ext cx="1524000" cy="978131"/>
          </a:xfrm>
          <a:prstGeom prst="rect">
            <a:avLst/>
          </a:prstGeom>
          <a:solidFill>
            <a:schemeClr val="accent1">
              <a:lumMod val="20000"/>
              <a:lumOff val="80000"/>
            </a:schemeClr>
          </a:soli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75000"/>
                    <a:lumOff val="25000"/>
                  </a:schemeClr>
                </a:solidFill>
              </a:rPr>
              <a:t>エネルギー問題</a:t>
            </a:r>
            <a:endParaRPr kumimoji="1" lang="en-US" altLang="ja-JP" sz="1100" b="1" dirty="0">
              <a:solidFill>
                <a:schemeClr val="tx1">
                  <a:lumMod val="75000"/>
                  <a:lumOff val="25000"/>
                </a:schemeClr>
              </a:solidFill>
            </a:endParaRPr>
          </a:p>
          <a:p>
            <a:pPr algn="ctr"/>
            <a:r>
              <a:rPr kumimoji="1" lang="en-US" altLang="ja-JP" sz="1100" b="1" dirty="0">
                <a:solidFill>
                  <a:schemeClr val="tx1">
                    <a:lumMod val="75000"/>
                    <a:lumOff val="25000"/>
                  </a:schemeClr>
                </a:solidFill>
              </a:rPr>
              <a:t>【</a:t>
            </a:r>
            <a:r>
              <a:rPr kumimoji="1" lang="ja-JP" altLang="en-US" sz="1100" b="1" dirty="0">
                <a:solidFill>
                  <a:schemeClr val="tx1">
                    <a:lumMod val="75000"/>
                    <a:lumOff val="25000"/>
                  </a:schemeClr>
                </a:solidFill>
              </a:rPr>
              <a:t>４つの視点</a:t>
            </a:r>
            <a:r>
              <a:rPr kumimoji="1" lang="en-US" altLang="ja-JP" sz="1100" b="1" dirty="0">
                <a:solidFill>
                  <a:schemeClr val="tx1">
                    <a:lumMod val="75000"/>
                    <a:lumOff val="25000"/>
                  </a:schemeClr>
                </a:solidFill>
              </a:rPr>
              <a:t>】</a:t>
            </a:r>
          </a:p>
          <a:p>
            <a:pPr algn="ctr"/>
            <a:r>
              <a:rPr kumimoji="1" lang="ja-JP" altLang="en-US" sz="1100" b="1" dirty="0">
                <a:solidFill>
                  <a:schemeClr val="tx1">
                    <a:lumMod val="75000"/>
                    <a:lumOff val="25000"/>
                  </a:schemeClr>
                </a:solidFill>
              </a:rPr>
              <a:t>の中からこの視点を</a:t>
            </a:r>
            <a:endParaRPr kumimoji="1" lang="en-US" altLang="ja-JP" sz="1100" b="1" dirty="0">
              <a:solidFill>
                <a:schemeClr val="tx1">
                  <a:lumMod val="75000"/>
                  <a:lumOff val="25000"/>
                </a:schemeClr>
              </a:solidFill>
            </a:endParaRPr>
          </a:p>
          <a:p>
            <a:pPr algn="ctr"/>
            <a:r>
              <a:rPr kumimoji="1" lang="ja-JP" altLang="en-US" sz="1100" b="1" dirty="0">
                <a:solidFill>
                  <a:schemeClr val="tx1">
                    <a:lumMod val="75000"/>
                    <a:lumOff val="25000"/>
                  </a:schemeClr>
                </a:solidFill>
              </a:rPr>
              <a:t>選択した理由</a:t>
            </a:r>
          </a:p>
        </p:txBody>
      </p:sp>
      <p:sp>
        <p:nvSpPr>
          <p:cNvPr id="13" name="正方形/長方形 12">
            <a:extLst>
              <a:ext uri="{FF2B5EF4-FFF2-40B4-BE49-F238E27FC236}">
                <a16:creationId xmlns:a16="http://schemas.microsoft.com/office/drawing/2014/main" id="{73C3FF07-D511-160A-956F-19925C230E82}"/>
              </a:ext>
            </a:extLst>
          </p:cNvPr>
          <p:cNvSpPr/>
          <p:nvPr userDrawn="1"/>
        </p:nvSpPr>
        <p:spPr>
          <a:xfrm>
            <a:off x="1839734" y="2207944"/>
            <a:ext cx="10149065" cy="978131"/>
          </a:xfrm>
          <a:prstGeom prst="rect">
            <a:avLst/>
          </a:prstGeom>
          <a:no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algn="l"/>
            <a:endParaRPr lang="ja-JP" altLang="ja-JP" sz="900" kern="100">
              <a:solidFill>
                <a:schemeClr val="tx1">
                  <a:lumMod val="75000"/>
                  <a:lumOff val="25000"/>
                </a:schemeClr>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55B9975C-8455-5582-3366-095E3D005D2A}"/>
              </a:ext>
            </a:extLst>
          </p:cNvPr>
          <p:cNvSpPr/>
          <p:nvPr userDrawn="1"/>
        </p:nvSpPr>
        <p:spPr>
          <a:xfrm>
            <a:off x="1839733" y="3287645"/>
            <a:ext cx="10149063" cy="3214755"/>
          </a:xfrm>
          <a:prstGeom prst="rect">
            <a:avLst/>
          </a:prstGeom>
          <a:no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algn="l"/>
            <a:endParaRPr lang="ja-JP" altLang="ja-JP" sz="900" kern="100">
              <a:solidFill>
                <a:schemeClr val="tx1">
                  <a:lumMod val="75000"/>
                  <a:lumOff val="25000"/>
                </a:schemeClr>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21" name="テキスト ボックス 20">
            <a:extLst>
              <a:ext uri="{FF2B5EF4-FFF2-40B4-BE49-F238E27FC236}">
                <a16:creationId xmlns:a16="http://schemas.microsoft.com/office/drawing/2014/main" id="{52BD8B37-D4EE-7CA5-D71A-8118DDD48C0E}"/>
              </a:ext>
            </a:extLst>
          </p:cNvPr>
          <p:cNvSpPr txBox="1"/>
          <p:nvPr userDrawn="1"/>
        </p:nvSpPr>
        <p:spPr>
          <a:xfrm>
            <a:off x="203200" y="6531212"/>
            <a:ext cx="609600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800" kern="100" dirty="0">
                <a:solidFill>
                  <a:srgbClr val="FF0000"/>
                </a:solidFill>
                <a:effectLst/>
                <a:latin typeface="+mn-ea"/>
                <a:ea typeface="+mn-ea"/>
                <a:cs typeface="Times New Roman" panose="02020603050405020304" pitchFamily="18" charset="0"/>
              </a:rPr>
              <a:t>※枠内の</a:t>
            </a:r>
            <a:r>
              <a:rPr lang="ja-JP" altLang="en-US" sz="800" kern="100" dirty="0">
                <a:solidFill>
                  <a:srgbClr val="FF0000"/>
                </a:solidFill>
                <a:effectLst/>
                <a:latin typeface="+mn-ea"/>
                <a:ea typeface="+mn-ea"/>
                <a:cs typeface="Times New Roman" panose="02020603050405020304" pitchFamily="18" charset="0"/>
              </a:rPr>
              <a:t>記載内容</a:t>
            </a:r>
            <a:r>
              <a:rPr lang="ja-JP" altLang="ja-JP" sz="800" kern="100" dirty="0">
                <a:solidFill>
                  <a:srgbClr val="FF0000"/>
                </a:solidFill>
                <a:effectLst/>
                <a:latin typeface="+mn-ea"/>
                <a:ea typeface="+mn-ea"/>
                <a:cs typeface="Times New Roman" panose="02020603050405020304" pitchFamily="18" charset="0"/>
              </a:rPr>
              <a:t>は審査に使用します。本紙は、大会終了まで、事前に参加する各チームに提示・共有は致しません。</a:t>
            </a:r>
            <a:endParaRPr lang="en-US" altLang="ja-JP" sz="800" kern="100" dirty="0">
              <a:solidFill>
                <a:srgbClr val="FF0000"/>
              </a:solidFill>
              <a:effectLst/>
              <a:latin typeface="+mn-ea"/>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kern="100" dirty="0">
                <a:solidFill>
                  <a:srgbClr val="FF0000"/>
                </a:solidFill>
                <a:effectLst/>
                <a:latin typeface="+mn-ea"/>
                <a:ea typeface="+mn-ea"/>
                <a:cs typeface="Times New Roman" panose="02020603050405020304" pitchFamily="18" charset="0"/>
              </a:rPr>
              <a:t>※</a:t>
            </a:r>
            <a:r>
              <a:rPr lang="ja-JP" altLang="ja-JP" sz="800" kern="100" dirty="0">
                <a:solidFill>
                  <a:srgbClr val="FF0000"/>
                </a:solidFill>
                <a:effectLst/>
                <a:latin typeface="+mn-ea"/>
                <a:ea typeface="+mn-ea"/>
                <a:cs typeface="Times New Roman" panose="02020603050405020304" pitchFamily="18" charset="0"/>
              </a:rPr>
              <a:t>大会終了後に大会成果のとりまとめや行政機関の資料等で使用させていただくことがあります。</a:t>
            </a:r>
          </a:p>
        </p:txBody>
      </p:sp>
    </p:spTree>
    <p:extLst>
      <p:ext uri="{BB962C8B-B14F-4D97-AF65-F5344CB8AC3E}">
        <p14:creationId xmlns:p14="http://schemas.microsoft.com/office/powerpoint/2010/main" val="9198889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40856DAB-8917-6811-9196-D1E30D652ABD}"/>
              </a:ext>
            </a:extLst>
          </p:cNvPr>
          <p:cNvSpPr/>
          <p:nvPr userDrawn="1"/>
        </p:nvSpPr>
        <p:spPr>
          <a:xfrm>
            <a:off x="1839734" y="4388255"/>
            <a:ext cx="10149065" cy="2034852"/>
          </a:xfrm>
          <a:prstGeom prst="rect">
            <a:avLst/>
          </a:prstGeom>
          <a:no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algn="l"/>
            <a:endParaRPr lang="ja-JP" altLang="ja-JP" sz="900" kern="100">
              <a:solidFill>
                <a:schemeClr val="tx1">
                  <a:lumMod val="75000"/>
                  <a:lumOff val="25000"/>
                </a:schemeClr>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14" name="正方形/長方形 13">
            <a:extLst>
              <a:ext uri="{FF2B5EF4-FFF2-40B4-BE49-F238E27FC236}">
                <a16:creationId xmlns:a16="http://schemas.microsoft.com/office/drawing/2014/main" id="{39DAA738-3C55-1B13-3F5C-001D83F78E29}"/>
              </a:ext>
            </a:extLst>
          </p:cNvPr>
          <p:cNvSpPr/>
          <p:nvPr userDrawn="1"/>
        </p:nvSpPr>
        <p:spPr>
          <a:xfrm>
            <a:off x="1856667" y="1157111"/>
            <a:ext cx="10126488" cy="3137359"/>
          </a:xfrm>
          <a:prstGeom prst="rect">
            <a:avLst/>
          </a:prstGeom>
          <a:no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28600" algn="l"/>
            <a:endParaRPr lang="ja-JP" altLang="ja-JP" sz="900" kern="100">
              <a:solidFill>
                <a:schemeClr val="tx1">
                  <a:lumMod val="75000"/>
                  <a:lumOff val="25000"/>
                </a:schemeClr>
              </a:solidFill>
              <a:effectLst/>
              <a:latin typeface="Century" panose="02040604050505020304" pitchFamily="18" charset="0"/>
              <a:ea typeface="ＭＳ 明朝" panose="02020609040205080304" pitchFamily="49" charset="-128"/>
              <a:cs typeface="Times New Roman" panose="02020603050405020304" pitchFamily="18" charset="0"/>
            </a:endParaRPr>
          </a:p>
        </p:txBody>
      </p:sp>
      <p:sp>
        <p:nvSpPr>
          <p:cNvPr id="5" name="テキスト プレースホルダー 19">
            <a:extLst>
              <a:ext uri="{FF2B5EF4-FFF2-40B4-BE49-F238E27FC236}">
                <a16:creationId xmlns:a16="http://schemas.microsoft.com/office/drawing/2014/main" id="{7E6CDF97-3113-EB6D-1F80-2AD7AEC47955}"/>
              </a:ext>
            </a:extLst>
          </p:cNvPr>
          <p:cNvSpPr>
            <a:spLocks noGrp="1"/>
          </p:cNvSpPr>
          <p:nvPr>
            <p:ph type="body" sz="quarter" idx="14" hasCustomPrompt="1"/>
          </p:nvPr>
        </p:nvSpPr>
        <p:spPr>
          <a:xfrm>
            <a:off x="1839734" y="4399279"/>
            <a:ext cx="10149065" cy="2027125"/>
          </a:xfrm>
          <a:prstGeom prst="rect">
            <a:avLst/>
          </a:prstGeom>
        </p:spPr>
        <p:txBody>
          <a:bodyPr anchor="ct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提案内容を聞き手に分かりやすく伝えるために選んだ手法と、その他工夫した点などを自由に説明してください。</a:t>
            </a:r>
          </a:p>
          <a:p>
            <a:pPr lvl="0"/>
            <a:r>
              <a:rPr kumimoji="1" lang="ja-JP" altLang="en-US" dirty="0"/>
              <a:t>図や文章の分量は任意としますが、一見して分かりやすい構成となるように工夫してください。</a:t>
            </a:r>
          </a:p>
        </p:txBody>
      </p:sp>
      <p:sp>
        <p:nvSpPr>
          <p:cNvPr id="3" name="正方形/長方形 2">
            <a:extLst>
              <a:ext uri="{FF2B5EF4-FFF2-40B4-BE49-F238E27FC236}">
                <a16:creationId xmlns:a16="http://schemas.microsoft.com/office/drawing/2014/main" id="{FA235C28-5F6D-E114-CF0F-3A9448FCC513}"/>
              </a:ext>
            </a:extLst>
          </p:cNvPr>
          <p:cNvSpPr/>
          <p:nvPr userDrawn="1"/>
        </p:nvSpPr>
        <p:spPr>
          <a:xfrm>
            <a:off x="203200" y="4388255"/>
            <a:ext cx="1524000" cy="2034852"/>
          </a:xfrm>
          <a:prstGeom prst="rect">
            <a:avLst/>
          </a:prstGeom>
          <a:solidFill>
            <a:schemeClr val="accent1">
              <a:lumMod val="20000"/>
              <a:lumOff val="80000"/>
            </a:schemeClr>
          </a:soli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75000"/>
                    <a:lumOff val="25000"/>
                  </a:schemeClr>
                </a:solidFill>
              </a:rPr>
              <a:t>わかりやすく伝えるために選んだ手法</a:t>
            </a:r>
          </a:p>
        </p:txBody>
      </p:sp>
      <p:sp>
        <p:nvSpPr>
          <p:cNvPr id="4" name="テキスト ボックス 3">
            <a:extLst>
              <a:ext uri="{FF2B5EF4-FFF2-40B4-BE49-F238E27FC236}">
                <a16:creationId xmlns:a16="http://schemas.microsoft.com/office/drawing/2014/main" id="{75C1B18F-21C5-0CBA-B583-E1A280C15448}"/>
              </a:ext>
            </a:extLst>
          </p:cNvPr>
          <p:cNvSpPr txBox="1"/>
          <p:nvPr userDrawn="1"/>
        </p:nvSpPr>
        <p:spPr>
          <a:xfrm>
            <a:off x="203200" y="6531212"/>
            <a:ext cx="6096000" cy="33855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800" kern="100" dirty="0">
                <a:solidFill>
                  <a:srgbClr val="FF0000"/>
                </a:solidFill>
                <a:effectLst/>
                <a:latin typeface="+mn-ea"/>
                <a:ea typeface="+mn-ea"/>
                <a:cs typeface="Times New Roman" panose="02020603050405020304" pitchFamily="18" charset="0"/>
              </a:rPr>
              <a:t>※枠内の</a:t>
            </a:r>
            <a:r>
              <a:rPr lang="ja-JP" altLang="en-US" sz="800" kern="100" dirty="0">
                <a:solidFill>
                  <a:srgbClr val="FF0000"/>
                </a:solidFill>
                <a:effectLst/>
                <a:latin typeface="+mn-ea"/>
                <a:ea typeface="+mn-ea"/>
                <a:cs typeface="Times New Roman" panose="02020603050405020304" pitchFamily="18" charset="0"/>
              </a:rPr>
              <a:t>記載内容</a:t>
            </a:r>
            <a:r>
              <a:rPr lang="ja-JP" altLang="ja-JP" sz="800" kern="100" dirty="0">
                <a:solidFill>
                  <a:srgbClr val="FF0000"/>
                </a:solidFill>
                <a:effectLst/>
                <a:latin typeface="+mn-ea"/>
                <a:ea typeface="+mn-ea"/>
                <a:cs typeface="Times New Roman" panose="02020603050405020304" pitchFamily="18" charset="0"/>
              </a:rPr>
              <a:t>は審査に使用します。本紙は、大会終了まで、事前に参加する各チームに提示・共有は致しません。</a:t>
            </a:r>
            <a:endParaRPr lang="en-US" altLang="ja-JP" sz="800" kern="100" dirty="0">
              <a:solidFill>
                <a:srgbClr val="FF0000"/>
              </a:solidFill>
              <a:effectLst/>
              <a:latin typeface="+mn-ea"/>
              <a:ea typeface="+mn-ea"/>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800" kern="100" dirty="0">
                <a:solidFill>
                  <a:srgbClr val="FF0000"/>
                </a:solidFill>
                <a:effectLst/>
                <a:latin typeface="+mn-ea"/>
                <a:ea typeface="+mn-ea"/>
                <a:cs typeface="Times New Roman" panose="02020603050405020304" pitchFamily="18" charset="0"/>
              </a:rPr>
              <a:t>※</a:t>
            </a:r>
            <a:r>
              <a:rPr lang="ja-JP" altLang="ja-JP" sz="800" kern="100" dirty="0">
                <a:solidFill>
                  <a:srgbClr val="FF0000"/>
                </a:solidFill>
                <a:effectLst/>
                <a:latin typeface="+mn-ea"/>
                <a:ea typeface="+mn-ea"/>
                <a:cs typeface="Times New Roman" panose="02020603050405020304" pitchFamily="18" charset="0"/>
              </a:rPr>
              <a:t>大会終了後に大会成果のとりまとめや行政機関の資料等で使用させていただくことがあります。</a:t>
            </a:r>
          </a:p>
        </p:txBody>
      </p:sp>
      <p:sp>
        <p:nvSpPr>
          <p:cNvPr id="13" name="正方形/長方形 12">
            <a:extLst>
              <a:ext uri="{FF2B5EF4-FFF2-40B4-BE49-F238E27FC236}">
                <a16:creationId xmlns:a16="http://schemas.microsoft.com/office/drawing/2014/main" id="{A8CEC80E-964B-98F5-DC44-FB1C871C90A0}"/>
              </a:ext>
            </a:extLst>
          </p:cNvPr>
          <p:cNvSpPr/>
          <p:nvPr userDrawn="1"/>
        </p:nvSpPr>
        <p:spPr>
          <a:xfrm>
            <a:off x="203200" y="1157111"/>
            <a:ext cx="1524000" cy="3137359"/>
          </a:xfrm>
          <a:prstGeom prst="rect">
            <a:avLst/>
          </a:prstGeom>
          <a:solidFill>
            <a:schemeClr val="accent1">
              <a:lumMod val="20000"/>
              <a:lumOff val="80000"/>
            </a:schemeClr>
          </a:soli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75000"/>
                    <a:lumOff val="25000"/>
                  </a:schemeClr>
                </a:solidFill>
              </a:rPr>
              <a:t>調べた内容からの</a:t>
            </a:r>
            <a:endParaRPr kumimoji="1" lang="en-US" altLang="ja-JP" sz="1100" b="1" dirty="0">
              <a:solidFill>
                <a:schemeClr val="tx1">
                  <a:lumMod val="75000"/>
                  <a:lumOff val="25000"/>
                </a:schemeClr>
              </a:solidFill>
            </a:endParaRPr>
          </a:p>
          <a:p>
            <a:pPr algn="ctr"/>
            <a:r>
              <a:rPr kumimoji="1" lang="ja-JP" altLang="en-US" sz="1100" b="1" dirty="0">
                <a:solidFill>
                  <a:schemeClr val="tx1">
                    <a:lumMod val="75000"/>
                    <a:lumOff val="25000"/>
                  </a:schemeClr>
                </a:solidFill>
              </a:rPr>
              <a:t>学び</a:t>
            </a:r>
          </a:p>
        </p:txBody>
      </p:sp>
      <p:sp>
        <p:nvSpPr>
          <p:cNvPr id="16" name="正方形/長方形 15">
            <a:extLst>
              <a:ext uri="{FF2B5EF4-FFF2-40B4-BE49-F238E27FC236}">
                <a16:creationId xmlns:a16="http://schemas.microsoft.com/office/drawing/2014/main" id="{DF857861-7BB2-7100-DC35-AC7DFBBFE081}"/>
              </a:ext>
            </a:extLst>
          </p:cNvPr>
          <p:cNvSpPr/>
          <p:nvPr userDrawn="1"/>
        </p:nvSpPr>
        <p:spPr>
          <a:xfrm>
            <a:off x="203200" y="158045"/>
            <a:ext cx="1524000" cy="722488"/>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提案タイトル</a:t>
            </a:r>
            <a:endParaRPr kumimoji="1" lang="en-US" altLang="ja-JP" sz="1400" b="1" dirty="0">
              <a:solidFill>
                <a:schemeClr val="bg1"/>
              </a:solidFill>
            </a:endParaRPr>
          </a:p>
        </p:txBody>
      </p:sp>
      <p:sp>
        <p:nvSpPr>
          <p:cNvPr id="17" name="正方形/長方形 16">
            <a:extLst>
              <a:ext uri="{FF2B5EF4-FFF2-40B4-BE49-F238E27FC236}">
                <a16:creationId xmlns:a16="http://schemas.microsoft.com/office/drawing/2014/main" id="{42D1D29D-6B67-60E9-65ED-F146DD2D1FCA}"/>
              </a:ext>
            </a:extLst>
          </p:cNvPr>
          <p:cNvSpPr/>
          <p:nvPr userDrawn="1"/>
        </p:nvSpPr>
        <p:spPr>
          <a:xfrm>
            <a:off x="8246533" y="158045"/>
            <a:ext cx="1524000" cy="304800"/>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solidFill>
              </a:rPr>
              <a:t>学校名</a:t>
            </a:r>
          </a:p>
        </p:txBody>
      </p:sp>
      <p:sp>
        <p:nvSpPr>
          <p:cNvPr id="18" name="正方形/長方形 17">
            <a:extLst>
              <a:ext uri="{FF2B5EF4-FFF2-40B4-BE49-F238E27FC236}">
                <a16:creationId xmlns:a16="http://schemas.microsoft.com/office/drawing/2014/main" id="{03F3B737-C92E-F789-5048-70B1D7029FF0}"/>
              </a:ext>
            </a:extLst>
          </p:cNvPr>
          <p:cNvSpPr/>
          <p:nvPr userDrawn="1"/>
        </p:nvSpPr>
        <p:spPr>
          <a:xfrm>
            <a:off x="8246533" y="581378"/>
            <a:ext cx="1524000" cy="304800"/>
          </a:xfrm>
          <a:prstGeom prst="rect">
            <a:avLst/>
          </a:prstGeom>
          <a:gradFill flip="none" rotWithShape="1">
            <a:gsLst>
              <a:gs pos="0">
                <a:schemeClr val="accent1">
                  <a:lumMod val="45000"/>
                  <a:lumOff val="55000"/>
                </a:schemeClr>
              </a:gs>
              <a:gs pos="43000">
                <a:srgbClr val="00B5AC"/>
              </a:gs>
              <a:gs pos="100000">
                <a:srgbClr val="0CB291"/>
              </a:gs>
            </a:gsLst>
            <a:lin ang="0" scaled="1"/>
            <a:tileRect/>
          </a:gradFill>
          <a:ln>
            <a:solidFill>
              <a:srgbClr val="00BAE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400" b="1">
                <a:solidFill>
                  <a:schemeClr val="bg1"/>
                </a:solidFill>
              </a:rPr>
              <a:t>チーム名</a:t>
            </a:r>
          </a:p>
        </p:txBody>
      </p:sp>
      <p:sp>
        <p:nvSpPr>
          <p:cNvPr id="19" name="テキスト プレースホルダー 19">
            <a:extLst>
              <a:ext uri="{FF2B5EF4-FFF2-40B4-BE49-F238E27FC236}">
                <a16:creationId xmlns:a16="http://schemas.microsoft.com/office/drawing/2014/main" id="{8B1C18B5-5518-EFAE-AE68-99361AD0C33C}"/>
              </a:ext>
            </a:extLst>
          </p:cNvPr>
          <p:cNvSpPr>
            <a:spLocks noGrp="1"/>
          </p:cNvSpPr>
          <p:nvPr>
            <p:ph type="body" sz="quarter" idx="10" hasCustomPrompt="1"/>
          </p:nvPr>
        </p:nvSpPr>
        <p:spPr>
          <a:xfrm>
            <a:off x="1839735" y="169335"/>
            <a:ext cx="6039910" cy="722488"/>
          </a:xfrm>
          <a:prstGeom prst="rect">
            <a:avLst/>
          </a:prstGeom>
        </p:spPr>
        <p:txBody>
          <a:bodyPr anchor="ctr"/>
          <a:lstStyle>
            <a:lvl1pPr marL="0" indent="0" algn="l">
              <a:buNone/>
              <a:defRPr sz="1800" b="1"/>
            </a:lvl1pPr>
            <a:lvl2pPr marL="457200" indent="0">
              <a:buNone/>
              <a:defRPr sz="700"/>
            </a:lvl2pPr>
            <a:lvl3pPr>
              <a:defRPr sz="600"/>
            </a:lvl3pPr>
            <a:lvl4pPr>
              <a:defRPr sz="500"/>
            </a:lvl4pPr>
            <a:lvl5pPr>
              <a:defRPr sz="500"/>
            </a:lvl5pPr>
          </a:lstStyle>
          <a:p>
            <a:pPr lvl="0"/>
            <a:r>
              <a:rPr kumimoji="1" lang="ja-JP" altLang="en-US" dirty="0"/>
              <a:t>提案名をご記入下さい。</a:t>
            </a:r>
          </a:p>
        </p:txBody>
      </p:sp>
      <p:sp>
        <p:nvSpPr>
          <p:cNvPr id="20" name="テキスト プレースホルダー 19">
            <a:extLst>
              <a:ext uri="{FF2B5EF4-FFF2-40B4-BE49-F238E27FC236}">
                <a16:creationId xmlns:a16="http://schemas.microsoft.com/office/drawing/2014/main" id="{76C1B1D3-BE6A-0CE9-BE0E-E2F05AAC38E8}"/>
              </a:ext>
            </a:extLst>
          </p:cNvPr>
          <p:cNvSpPr>
            <a:spLocks noGrp="1"/>
          </p:cNvSpPr>
          <p:nvPr>
            <p:ph type="body" sz="quarter" idx="11" hasCustomPrompt="1"/>
          </p:nvPr>
        </p:nvSpPr>
        <p:spPr>
          <a:xfrm>
            <a:off x="9916934" y="169336"/>
            <a:ext cx="2071866" cy="293510"/>
          </a:xfrm>
          <a:prstGeom prst="rect">
            <a:avLst/>
          </a:prstGeom>
        </p:spPr>
        <p:txBody>
          <a:bodyPr anchor="ctr"/>
          <a:lstStyle>
            <a:lvl1pPr marL="0" indent="0" algn="l">
              <a:buNone/>
              <a:defRPr sz="1200" b="0"/>
            </a:lvl1pPr>
            <a:lvl2pPr marL="457200" indent="0">
              <a:buNone/>
              <a:defRPr sz="700"/>
            </a:lvl2pPr>
            <a:lvl3pPr>
              <a:defRPr sz="600"/>
            </a:lvl3pPr>
            <a:lvl4pPr>
              <a:defRPr sz="500"/>
            </a:lvl4pPr>
            <a:lvl5pPr>
              <a:defRPr sz="500"/>
            </a:lvl5pPr>
          </a:lstStyle>
          <a:p>
            <a:pPr lvl="0"/>
            <a:r>
              <a:rPr kumimoji="1" lang="ja-JP" altLang="en-US"/>
              <a:t>学校名をご記入下さい。</a:t>
            </a:r>
          </a:p>
        </p:txBody>
      </p:sp>
      <p:sp>
        <p:nvSpPr>
          <p:cNvPr id="21" name="テキスト プレースホルダー 19">
            <a:extLst>
              <a:ext uri="{FF2B5EF4-FFF2-40B4-BE49-F238E27FC236}">
                <a16:creationId xmlns:a16="http://schemas.microsoft.com/office/drawing/2014/main" id="{30AD9782-D0CD-7B93-A511-C286DEF3D6C9}"/>
              </a:ext>
            </a:extLst>
          </p:cNvPr>
          <p:cNvSpPr>
            <a:spLocks noGrp="1"/>
          </p:cNvSpPr>
          <p:nvPr>
            <p:ph type="body" sz="quarter" idx="12" hasCustomPrompt="1"/>
          </p:nvPr>
        </p:nvSpPr>
        <p:spPr>
          <a:xfrm>
            <a:off x="9916934" y="581378"/>
            <a:ext cx="2071866" cy="293510"/>
          </a:xfrm>
          <a:prstGeom prst="rect">
            <a:avLst/>
          </a:prstGeom>
        </p:spPr>
        <p:txBody>
          <a:bodyPr anchor="ctr"/>
          <a:lstStyle>
            <a:lvl1pPr marL="0" indent="0" algn="l">
              <a:buNone/>
              <a:defRPr sz="1200" b="0"/>
            </a:lvl1pPr>
            <a:lvl2pPr marL="457200" indent="0">
              <a:buNone/>
              <a:defRPr sz="700"/>
            </a:lvl2pPr>
            <a:lvl3pPr>
              <a:defRPr sz="600"/>
            </a:lvl3pPr>
            <a:lvl4pPr>
              <a:defRPr sz="500"/>
            </a:lvl4pPr>
            <a:lvl5pPr>
              <a:defRPr sz="500"/>
            </a:lvl5pPr>
          </a:lstStyle>
          <a:p>
            <a:pPr lvl="0"/>
            <a:r>
              <a:rPr kumimoji="1" lang="ja-JP" altLang="en-US"/>
              <a:t>チーム名をご記入下さい。</a:t>
            </a:r>
          </a:p>
        </p:txBody>
      </p:sp>
      <p:cxnSp>
        <p:nvCxnSpPr>
          <p:cNvPr id="22" name="直線コネクタ 21">
            <a:extLst>
              <a:ext uri="{FF2B5EF4-FFF2-40B4-BE49-F238E27FC236}">
                <a16:creationId xmlns:a16="http://schemas.microsoft.com/office/drawing/2014/main" id="{3A75A4AE-7BA7-EA55-33C1-AB88C755C647}"/>
              </a:ext>
            </a:extLst>
          </p:cNvPr>
          <p:cNvCxnSpPr/>
          <p:nvPr userDrawn="1"/>
        </p:nvCxnSpPr>
        <p:spPr>
          <a:xfrm>
            <a:off x="203200" y="1049867"/>
            <a:ext cx="11785600" cy="0"/>
          </a:xfrm>
          <a:prstGeom prst="line">
            <a:avLst/>
          </a:prstGeom>
          <a:ln>
            <a:solidFill>
              <a:srgbClr val="00BAE6"/>
            </a:solidFill>
          </a:ln>
        </p:spPr>
        <p:style>
          <a:lnRef idx="2">
            <a:schemeClr val="accent1"/>
          </a:lnRef>
          <a:fillRef idx="0">
            <a:schemeClr val="accent1"/>
          </a:fillRef>
          <a:effectRef idx="1">
            <a:schemeClr val="accent1"/>
          </a:effectRef>
          <a:fontRef idx="minor">
            <a:schemeClr val="tx1"/>
          </a:fontRef>
        </p:style>
      </p:cxnSp>
      <p:sp>
        <p:nvSpPr>
          <p:cNvPr id="6" name="テキスト プレースホルダー 19">
            <a:extLst>
              <a:ext uri="{FF2B5EF4-FFF2-40B4-BE49-F238E27FC236}">
                <a16:creationId xmlns:a16="http://schemas.microsoft.com/office/drawing/2014/main" id="{DDF2DC7C-38D8-48B8-831B-43D31770DD99}"/>
              </a:ext>
            </a:extLst>
          </p:cNvPr>
          <p:cNvSpPr>
            <a:spLocks noGrp="1"/>
          </p:cNvSpPr>
          <p:nvPr>
            <p:ph type="body" sz="quarter" idx="15" hasCustomPrompt="1"/>
          </p:nvPr>
        </p:nvSpPr>
        <p:spPr>
          <a:xfrm>
            <a:off x="1839732" y="1168401"/>
            <a:ext cx="10149065" cy="3126069"/>
          </a:xfrm>
          <a:prstGeom prst="rect">
            <a:avLst/>
          </a:prstGeom>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b="0"/>
            </a:lvl1pPr>
            <a:lvl2pPr marL="457200" indent="0">
              <a:buNone/>
              <a:defRPr sz="700"/>
            </a:lvl2pPr>
            <a:lvl3pPr>
              <a:defRPr sz="600"/>
            </a:lvl3pPr>
            <a:lvl4pPr>
              <a:defRPr sz="500"/>
            </a:lvl4pPr>
            <a:lvl5pPr>
              <a:defRPr sz="500"/>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調べた内容からどんな学びを得たのかをご記入ください。</a:t>
            </a:r>
            <a:br>
              <a:rPr kumimoji="1" lang="en-US" altLang="ja-JP" dirty="0"/>
            </a:br>
            <a:r>
              <a:rPr kumimoji="1" lang="ja-JP" altLang="en-US" dirty="0"/>
              <a:t>図や文章の分量は任意としますが、一見して分かりやすい構成となるように工夫してください。</a:t>
            </a:r>
          </a:p>
        </p:txBody>
      </p:sp>
    </p:spTree>
    <p:extLst>
      <p:ext uri="{BB962C8B-B14F-4D97-AF65-F5344CB8AC3E}">
        <p14:creationId xmlns:p14="http://schemas.microsoft.com/office/powerpoint/2010/main" val="615658664"/>
      </p:ext>
    </p:extLst>
  </p:cSld>
  <p:clrMapOvr>
    <a:masterClrMapping/>
  </p:clrMapOvr>
  <p:extLst>
    <p:ext uri="{DCECCB84-F9BA-43D5-87BE-67443E8EF086}">
      <p15:sldGuideLst xmlns:p15="http://schemas.microsoft.com/office/powerpoint/2012/main">
        <p15:guide id="2" pos="3840" userDrawn="1">
          <p15:clr>
            <a:srgbClr val="FBAE40"/>
          </p15:clr>
        </p15:guide>
        <p15:guide id="3" orient="horz" pos="2160" userDrawn="1">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991AF5B0-7328-1B25-523E-A7BDBF2A21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2C74B57-012F-8ED8-AF1E-B342F28A801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B4EC07B-45ED-85BF-46CD-859C523ADBF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4454DC3-CA2B-4FED-BA55-D2DFCBE325C4}" type="datetimeFigureOut">
              <a:rPr kumimoji="1" lang="ja-JP" altLang="en-US" smtClean="0"/>
              <a:t>2026/6/16</a:t>
            </a:fld>
            <a:endParaRPr kumimoji="1" lang="ja-JP" altLang="en-US"/>
          </a:p>
        </p:txBody>
      </p:sp>
      <p:sp>
        <p:nvSpPr>
          <p:cNvPr id="5" name="フッター プレースホルダー 4">
            <a:extLst>
              <a:ext uri="{FF2B5EF4-FFF2-40B4-BE49-F238E27FC236}">
                <a16:creationId xmlns:a16="http://schemas.microsoft.com/office/drawing/2014/main" id="{4B849DB0-B96F-84AE-F665-9D141B6F3B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15BED288-8313-3CE7-94F1-9698C049B7A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52198B00-4728-4154-8257-3496B48B45C0}" type="slidenum">
              <a:rPr kumimoji="1" lang="ja-JP" altLang="en-US" smtClean="0"/>
              <a:t>‹#›</a:t>
            </a:fld>
            <a:endParaRPr kumimoji="1" lang="ja-JP" altLang="en-US"/>
          </a:p>
        </p:txBody>
      </p:sp>
    </p:spTree>
    <p:extLst>
      <p:ext uri="{BB962C8B-B14F-4D97-AF65-F5344CB8AC3E}">
        <p14:creationId xmlns:p14="http://schemas.microsoft.com/office/powerpoint/2010/main" val="3124197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4578479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4AA88529-7C3F-BE69-408B-766AA25723CB}"/>
              </a:ext>
            </a:extLst>
          </p:cNvPr>
          <p:cNvSpPr>
            <a:spLocks noGrp="1"/>
          </p:cNvSpPr>
          <p:nvPr>
            <p:ph type="body" sz="quarter" idx="10"/>
          </p:nvPr>
        </p:nvSpPr>
        <p:spPr/>
        <p:txBody>
          <a:bodyPr/>
          <a:lstStyle/>
          <a:p>
            <a:endParaRPr lang="ja-JP" altLang="en-US"/>
          </a:p>
        </p:txBody>
      </p:sp>
      <p:sp>
        <p:nvSpPr>
          <p:cNvPr id="6" name="テキスト プレースホルダー 5">
            <a:extLst>
              <a:ext uri="{FF2B5EF4-FFF2-40B4-BE49-F238E27FC236}">
                <a16:creationId xmlns:a16="http://schemas.microsoft.com/office/drawing/2014/main" id="{EEC90EF6-1B16-C1F0-220C-3F470E9C3C1B}"/>
              </a:ext>
            </a:extLst>
          </p:cNvPr>
          <p:cNvSpPr>
            <a:spLocks noGrp="1"/>
          </p:cNvSpPr>
          <p:nvPr>
            <p:ph type="body" sz="quarter" idx="11"/>
          </p:nvPr>
        </p:nvSpPr>
        <p:spPr/>
        <p:txBody>
          <a:bodyPr/>
          <a:lstStyle/>
          <a:p>
            <a:endParaRPr lang="ja-JP" altLang="en-US"/>
          </a:p>
        </p:txBody>
      </p:sp>
      <p:sp>
        <p:nvSpPr>
          <p:cNvPr id="7" name="テキスト プレースホルダー 6">
            <a:extLst>
              <a:ext uri="{FF2B5EF4-FFF2-40B4-BE49-F238E27FC236}">
                <a16:creationId xmlns:a16="http://schemas.microsoft.com/office/drawing/2014/main" id="{CAF2A9EB-5563-8D59-E9CA-8EECA0326EBC}"/>
              </a:ext>
            </a:extLst>
          </p:cNvPr>
          <p:cNvSpPr>
            <a:spLocks noGrp="1"/>
          </p:cNvSpPr>
          <p:nvPr>
            <p:ph type="body" sz="quarter" idx="12"/>
          </p:nvPr>
        </p:nvSpPr>
        <p:spPr/>
        <p:txBody>
          <a:bodyPr/>
          <a:lstStyle/>
          <a:p>
            <a:endParaRPr lang="ja-JP" altLang="en-US"/>
          </a:p>
        </p:txBody>
      </p:sp>
      <p:sp>
        <p:nvSpPr>
          <p:cNvPr id="14" name="テキスト プレースホルダー 19">
            <a:extLst>
              <a:ext uri="{FF2B5EF4-FFF2-40B4-BE49-F238E27FC236}">
                <a16:creationId xmlns:a16="http://schemas.microsoft.com/office/drawing/2014/main" id="{0AC30B50-5A00-6014-26E8-15C1CD3CB171}"/>
              </a:ext>
            </a:extLst>
          </p:cNvPr>
          <p:cNvSpPr>
            <a:spLocks noGrp="1"/>
          </p:cNvSpPr>
          <p:nvPr>
            <p:ph type="body" sz="quarter" idx="13" hasCustomPrompt="1"/>
          </p:nvPr>
        </p:nvSpPr>
        <p:spPr>
          <a:xfrm>
            <a:off x="1839733" y="1142455"/>
            <a:ext cx="10149065" cy="978133"/>
          </a:xfrm>
          <a:prstGeom prst="rect">
            <a:avLst/>
          </a:prstGeom>
        </p:spPr>
        <p:txBody>
          <a:bodyPr anchor="ctr">
            <a:normAutofit lnSpcReduction="10000"/>
          </a:bodyP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下記</a:t>
            </a:r>
            <a:r>
              <a:rPr kumimoji="1" lang="en-US" altLang="ja-JP" dirty="0"/>
              <a:t>4</a:t>
            </a:r>
            <a:r>
              <a:rPr kumimoji="1" lang="ja-JP" altLang="en-US" dirty="0"/>
              <a:t>つから選択してください。</a:t>
            </a:r>
            <a:endParaRPr kumimoji="1" lang="en-US" altLang="ja-JP" dirty="0"/>
          </a:p>
          <a:p>
            <a:pPr lvl="0"/>
            <a:r>
              <a:rPr kumimoji="1" lang="en-US" altLang="ja-JP" dirty="0"/>
              <a:t>※</a:t>
            </a:r>
            <a:r>
              <a:rPr kumimoji="1" lang="ja-JP" altLang="en-US" dirty="0"/>
              <a:t>各詳細は募集要領の別添をご確認ください</a:t>
            </a:r>
            <a:endParaRPr kumimoji="1" lang="en-US" altLang="ja-JP" dirty="0"/>
          </a:p>
          <a:p>
            <a:pPr lvl="0"/>
            <a:endParaRPr kumimoji="1" lang="en-US" altLang="ja-JP" dirty="0"/>
          </a:p>
          <a:p>
            <a:pPr lvl="0"/>
            <a:r>
              <a:rPr kumimoji="1" lang="ja-JP" altLang="en-US" dirty="0"/>
              <a:t>Ａ：エネルギーの安定供給の確保</a:t>
            </a:r>
            <a:endParaRPr kumimoji="1" lang="en-US" altLang="ja-JP" dirty="0"/>
          </a:p>
          <a:p>
            <a:pPr lvl="0"/>
            <a:r>
              <a:rPr kumimoji="1" lang="ja-JP" altLang="en-US" dirty="0"/>
              <a:t>Ｂ：地球温暖化問題とエネルギー問題</a:t>
            </a:r>
            <a:endParaRPr kumimoji="1" lang="en-US" altLang="ja-JP" dirty="0"/>
          </a:p>
          <a:p>
            <a:pPr lvl="0"/>
            <a:r>
              <a:rPr kumimoji="1" lang="ja-JP" altLang="en-US" dirty="0"/>
              <a:t>Ｃ：多様なエネルギー源とその特徴</a:t>
            </a:r>
            <a:endParaRPr kumimoji="1" lang="en-US" altLang="ja-JP" dirty="0"/>
          </a:p>
          <a:p>
            <a:pPr lvl="0"/>
            <a:r>
              <a:rPr kumimoji="1" lang="ja-JP" altLang="en-US" dirty="0"/>
              <a:t>Ｄ：省エネルギーに向けた取組</a:t>
            </a:r>
          </a:p>
        </p:txBody>
      </p:sp>
      <p:sp>
        <p:nvSpPr>
          <p:cNvPr id="15" name="テキスト プレースホルダー 19">
            <a:extLst>
              <a:ext uri="{FF2B5EF4-FFF2-40B4-BE49-F238E27FC236}">
                <a16:creationId xmlns:a16="http://schemas.microsoft.com/office/drawing/2014/main" id="{EB20F734-D499-0107-C2D7-0631A464FF40}"/>
              </a:ext>
            </a:extLst>
          </p:cNvPr>
          <p:cNvSpPr>
            <a:spLocks noGrp="1"/>
          </p:cNvSpPr>
          <p:nvPr>
            <p:ph type="body" sz="quarter" idx="14" hasCustomPrompt="1"/>
          </p:nvPr>
        </p:nvSpPr>
        <p:spPr>
          <a:xfrm>
            <a:off x="1839733" y="2211125"/>
            <a:ext cx="10149065" cy="974950"/>
          </a:xfrm>
          <a:prstGeom prst="rect">
            <a:avLst/>
          </a:prstGeom>
        </p:spPr>
        <p:txBody>
          <a:bodyPr anchor="ct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選択した理由をご記入ください。（記載内容については、最大</a:t>
            </a:r>
            <a:r>
              <a:rPr kumimoji="1" lang="en-US" altLang="ja-JP" dirty="0"/>
              <a:t>500</a:t>
            </a:r>
            <a:r>
              <a:rPr kumimoji="1" lang="ja-JP" altLang="en-US" dirty="0"/>
              <a:t>文字程度にしてください。）</a:t>
            </a:r>
          </a:p>
        </p:txBody>
      </p:sp>
      <p:sp>
        <p:nvSpPr>
          <p:cNvPr id="16" name="テキスト プレースホルダー 19">
            <a:extLst>
              <a:ext uri="{FF2B5EF4-FFF2-40B4-BE49-F238E27FC236}">
                <a16:creationId xmlns:a16="http://schemas.microsoft.com/office/drawing/2014/main" id="{5FB5533F-45A0-953B-01B5-2803037B2997}"/>
              </a:ext>
            </a:extLst>
          </p:cNvPr>
          <p:cNvSpPr>
            <a:spLocks noGrp="1"/>
          </p:cNvSpPr>
          <p:nvPr>
            <p:ph type="body" sz="quarter" idx="15" hasCustomPrompt="1"/>
          </p:nvPr>
        </p:nvSpPr>
        <p:spPr>
          <a:xfrm>
            <a:off x="1839732" y="3284822"/>
            <a:ext cx="10149065" cy="3214755"/>
          </a:xfrm>
          <a:prstGeom prst="rect">
            <a:avLst/>
          </a:prstGeom>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b="0"/>
            </a:lvl1pPr>
            <a:lvl2pPr marL="457200" indent="0">
              <a:buNone/>
              <a:defRPr sz="700"/>
            </a:lvl2pPr>
            <a:lvl3pPr>
              <a:defRPr sz="600"/>
            </a:lvl3pPr>
            <a:lvl4pPr>
              <a:defRPr sz="500"/>
            </a:lvl4pPr>
            <a:lvl5pPr>
              <a:defRPr sz="500"/>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調べた内容や手法をご記入ください。</a:t>
            </a:r>
            <a:br>
              <a:rPr kumimoji="1" lang="en-US" altLang="ja-JP" dirty="0"/>
            </a:br>
            <a:r>
              <a:rPr kumimoji="1" lang="ja-JP" altLang="en-US" dirty="0"/>
              <a:t>図や文章の分量は任意としますが、一見して分かりやすい構成となるように工夫してください。</a:t>
            </a:r>
          </a:p>
        </p:txBody>
      </p:sp>
    </p:spTree>
    <p:extLst>
      <p:ext uri="{BB962C8B-B14F-4D97-AF65-F5344CB8AC3E}">
        <p14:creationId xmlns:p14="http://schemas.microsoft.com/office/powerpoint/2010/main" val="2183836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1C258B31-9803-950C-6035-B60C524AF0C9}"/>
              </a:ext>
            </a:extLst>
          </p:cNvPr>
          <p:cNvSpPr>
            <a:spLocks noGrp="1"/>
          </p:cNvSpPr>
          <p:nvPr>
            <p:ph type="body" sz="quarter" idx="10"/>
          </p:nvPr>
        </p:nvSpPr>
        <p:spPr/>
        <p:txBody>
          <a:bodyPr/>
          <a:lstStyle/>
          <a:p>
            <a:endParaRPr lang="ja-JP" altLang="en-US"/>
          </a:p>
        </p:txBody>
      </p:sp>
      <p:sp>
        <p:nvSpPr>
          <p:cNvPr id="11" name="テキスト プレースホルダー 10">
            <a:extLst>
              <a:ext uri="{FF2B5EF4-FFF2-40B4-BE49-F238E27FC236}">
                <a16:creationId xmlns:a16="http://schemas.microsoft.com/office/drawing/2014/main" id="{B0E7540B-3C3F-2DCB-84A4-1219C5125893}"/>
              </a:ext>
            </a:extLst>
          </p:cNvPr>
          <p:cNvSpPr>
            <a:spLocks noGrp="1"/>
          </p:cNvSpPr>
          <p:nvPr>
            <p:ph type="body" sz="quarter" idx="11"/>
          </p:nvPr>
        </p:nvSpPr>
        <p:spPr/>
        <p:txBody>
          <a:bodyPr/>
          <a:lstStyle/>
          <a:p>
            <a:endParaRPr lang="ja-JP" altLang="en-US"/>
          </a:p>
        </p:txBody>
      </p:sp>
      <p:sp>
        <p:nvSpPr>
          <p:cNvPr id="12" name="テキスト プレースホルダー 11">
            <a:extLst>
              <a:ext uri="{FF2B5EF4-FFF2-40B4-BE49-F238E27FC236}">
                <a16:creationId xmlns:a16="http://schemas.microsoft.com/office/drawing/2014/main" id="{DF69251E-96F6-039F-412D-161B3B5DA9A8}"/>
              </a:ext>
            </a:extLst>
          </p:cNvPr>
          <p:cNvSpPr>
            <a:spLocks noGrp="1"/>
          </p:cNvSpPr>
          <p:nvPr>
            <p:ph type="body" sz="quarter" idx="12"/>
          </p:nvPr>
        </p:nvSpPr>
        <p:spPr/>
        <p:txBody>
          <a:bodyPr/>
          <a:lstStyle/>
          <a:p>
            <a:endParaRPr lang="ja-JP" altLang="en-US"/>
          </a:p>
        </p:txBody>
      </p:sp>
      <p:sp>
        <p:nvSpPr>
          <p:cNvPr id="17" name="テキスト プレースホルダー 19">
            <a:extLst>
              <a:ext uri="{FF2B5EF4-FFF2-40B4-BE49-F238E27FC236}">
                <a16:creationId xmlns:a16="http://schemas.microsoft.com/office/drawing/2014/main" id="{96D526B0-9BEF-9616-E278-D5C3A79F3309}"/>
              </a:ext>
            </a:extLst>
          </p:cNvPr>
          <p:cNvSpPr>
            <a:spLocks noGrp="1"/>
          </p:cNvSpPr>
          <p:nvPr>
            <p:ph type="body" sz="quarter" idx="14" hasCustomPrompt="1"/>
          </p:nvPr>
        </p:nvSpPr>
        <p:spPr>
          <a:xfrm>
            <a:off x="1839734" y="4399279"/>
            <a:ext cx="10149065" cy="2027125"/>
          </a:xfrm>
          <a:prstGeom prst="rect">
            <a:avLst/>
          </a:prstGeom>
        </p:spPr>
        <p:txBody>
          <a:bodyPr anchor="ctr"/>
          <a:lstStyle>
            <a:lvl1pPr marL="0" indent="0" algn="l">
              <a:lnSpc>
                <a:spcPct val="100000"/>
              </a:lnSpc>
              <a:spcBef>
                <a:spcPts val="0"/>
              </a:spcBef>
              <a:buNone/>
              <a:defRPr sz="900" b="0"/>
            </a:lvl1pPr>
            <a:lvl2pPr marL="457200" indent="0">
              <a:buNone/>
              <a:defRPr sz="700"/>
            </a:lvl2pPr>
            <a:lvl3pPr>
              <a:defRPr sz="600"/>
            </a:lvl3pPr>
            <a:lvl4pPr>
              <a:defRPr sz="500"/>
            </a:lvl4pPr>
            <a:lvl5pPr>
              <a:defRPr sz="500"/>
            </a:lvl5pPr>
          </a:lstStyle>
          <a:p>
            <a:pPr lvl="0"/>
            <a:r>
              <a:rPr kumimoji="1" lang="ja-JP" altLang="en-US" dirty="0"/>
              <a:t>提案内容を聞き手に分かりやすく伝えるために選んだ手法と、その他工夫した点などを自由に説明してください。</a:t>
            </a:r>
          </a:p>
          <a:p>
            <a:pPr lvl="0"/>
            <a:r>
              <a:rPr kumimoji="1" lang="ja-JP" altLang="en-US" dirty="0"/>
              <a:t>図や文章の分量は任意としますが、一見して分かりやすい構成となるように工夫してください。</a:t>
            </a:r>
          </a:p>
        </p:txBody>
      </p:sp>
      <p:sp>
        <p:nvSpPr>
          <p:cNvPr id="18" name="テキスト プレースホルダー 19">
            <a:extLst>
              <a:ext uri="{FF2B5EF4-FFF2-40B4-BE49-F238E27FC236}">
                <a16:creationId xmlns:a16="http://schemas.microsoft.com/office/drawing/2014/main" id="{A33B389B-883F-3893-6A32-2F64006C251F}"/>
              </a:ext>
            </a:extLst>
          </p:cNvPr>
          <p:cNvSpPr>
            <a:spLocks noGrp="1"/>
          </p:cNvSpPr>
          <p:nvPr>
            <p:ph type="body" sz="quarter" idx="15" hasCustomPrompt="1"/>
          </p:nvPr>
        </p:nvSpPr>
        <p:spPr>
          <a:xfrm>
            <a:off x="1839732" y="1168401"/>
            <a:ext cx="10149065" cy="3126069"/>
          </a:xfrm>
          <a:prstGeom prst="rect">
            <a:avLst/>
          </a:prstGeom>
        </p:spPr>
        <p:txBody>
          <a:bodyPr anchor="ct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900" b="0"/>
            </a:lvl1pPr>
            <a:lvl2pPr marL="457200" indent="0">
              <a:buNone/>
              <a:defRPr sz="700"/>
            </a:lvl2pPr>
            <a:lvl3pPr>
              <a:defRPr sz="600"/>
            </a:lvl3pPr>
            <a:lvl4pPr>
              <a:defRPr sz="500"/>
            </a:lvl4pPr>
            <a:lvl5pPr>
              <a:defRPr sz="500"/>
            </a:lvl5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dirty="0"/>
              <a:t>調べた内容からどんな学びを得たのかをご記入ください。</a:t>
            </a:r>
            <a:br>
              <a:rPr kumimoji="1" lang="en-US" altLang="ja-JP" dirty="0"/>
            </a:br>
            <a:r>
              <a:rPr kumimoji="1" lang="ja-JP" altLang="en-US" dirty="0"/>
              <a:t>図や文章の分量は任意としますが、一見して分かりやすい構成となるように工夫してください。</a:t>
            </a:r>
          </a:p>
        </p:txBody>
      </p:sp>
    </p:spTree>
    <p:extLst>
      <p:ext uri="{BB962C8B-B14F-4D97-AF65-F5344CB8AC3E}">
        <p14:creationId xmlns:p14="http://schemas.microsoft.com/office/powerpoint/2010/main" val="2383293031"/>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fe50c3cd-742d-4db9-93d3-4034b37325d2">
      <Terms xmlns="http://schemas.microsoft.com/office/infopath/2007/PartnerControls"/>
    </lcf76f155ced4ddcb4097134ff3c332f>
    <TaxCatchAll xmlns="c68ced17-86e3-4b90-bcb4-37c477f37d9e"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58626346971F6941ACDB4DFEA9113AAA" ma:contentTypeVersion="11" ma:contentTypeDescription="新しいドキュメントを作成します。" ma:contentTypeScope="" ma:versionID="38e8c41fdcf88ad81a6afe9200936e49">
  <xsd:schema xmlns:xsd="http://www.w3.org/2001/XMLSchema" xmlns:xs="http://www.w3.org/2001/XMLSchema" xmlns:p="http://schemas.microsoft.com/office/2006/metadata/properties" xmlns:ns2="fe50c3cd-742d-4db9-93d3-4034b37325d2" xmlns:ns3="c68ced17-86e3-4b90-bcb4-37c477f37d9e" targetNamespace="http://schemas.microsoft.com/office/2006/metadata/properties" ma:root="true" ma:fieldsID="2b1068c052097e6fa79a88c6f542887d" ns2:_="" ns3:_="">
    <xsd:import namespace="fe50c3cd-742d-4db9-93d3-4034b37325d2"/>
    <xsd:import namespace="c68ced17-86e3-4b90-bcb4-37c477f37d9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50c3cd-742d-4db9-93d3-4034b37325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589bbd9d-69b2-4c8e-9c16-d1b4d6b91d91"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68ced17-86e3-4b90-bcb4-37c477f37d9e"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e2f152d-2e7e-40f1-8fc8-704bc73737a1}" ma:internalName="TaxCatchAll" ma:showField="CatchAllData" ma:web="c68ced17-86e3-4b90-bcb4-37c477f37d9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FD84986-7BEE-4132-92A8-B7E7DE168C03}">
  <ds:schemaRefs>
    <ds:schemaRef ds:uri="http://schemas.microsoft.com/sharepoint/v3/contenttype/forms"/>
  </ds:schemaRefs>
</ds:datastoreItem>
</file>

<file path=customXml/itemProps2.xml><?xml version="1.0" encoding="utf-8"?>
<ds:datastoreItem xmlns:ds="http://schemas.openxmlformats.org/officeDocument/2006/customXml" ds:itemID="{A0A668D4-3D33-4300-80D7-D75417B38CAB}">
  <ds:schemaRefs>
    <ds:schemaRef ds:uri="http://schemas.microsoft.com/office/2006/metadata/properties"/>
    <ds:schemaRef ds:uri="http://schemas.microsoft.com/office/infopath/2007/PartnerControls"/>
    <ds:schemaRef ds:uri="fe50c3cd-742d-4db9-93d3-4034b37325d2"/>
    <ds:schemaRef ds:uri="c68ced17-86e3-4b90-bcb4-37c477f37d9e"/>
  </ds:schemaRefs>
</ds:datastoreItem>
</file>

<file path=customXml/itemProps3.xml><?xml version="1.0" encoding="utf-8"?>
<ds:datastoreItem xmlns:ds="http://schemas.openxmlformats.org/officeDocument/2006/customXml" ds:itemID="{06A66B0A-8A4C-459B-A0F4-88C6594CF9D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e50c3cd-742d-4db9-93d3-4034b37325d2"/>
    <ds:schemaRef ds:uri="c68ced17-86e3-4b90-bcb4-37c477f37d9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54</TotalTime>
  <Words>189</Words>
  <Application>Microsoft Office PowerPoint</Application>
  <PresentationFormat>ワイド画面</PresentationFormat>
  <Paragraphs>12</Paragraphs>
  <Slides>3</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vt:i4>
      </vt:variant>
    </vt:vector>
  </HeadingPairs>
  <TitlesOfParts>
    <vt:vector size="8" baseType="lpstr">
      <vt:lpstr>游ゴシック</vt:lpstr>
      <vt:lpstr>游ゴシック Light</vt:lpstr>
      <vt:lpstr>Arial</vt:lpstr>
      <vt:lpstr>Century</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清水 架南子</dc:creator>
  <cp:lastModifiedBy>清水 架南子</cp:lastModifiedBy>
  <cp:revision>1</cp:revision>
  <dcterms:created xsi:type="dcterms:W3CDTF">2026-06-15T08:50:59Z</dcterms:created>
  <dcterms:modified xsi:type="dcterms:W3CDTF">2026-06-16T04:36:20Z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0x01010058626346971F6941ACDB4DFEA9113AAA</vt:lpwstr>
  </property>
</Properties>
</file>