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8" r:id="rId2"/>
  </p:sldIdLst>
  <p:sldSz cx="15119350" cy="21383625"/>
  <p:notesSz cx="6735763" cy="9866313"/>
  <p:defaultTextStyle>
    <a:defPPr>
      <a:defRPr lang="ja-JP"/>
    </a:defPPr>
    <a:lvl1pPr marL="0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1pPr>
    <a:lvl2pPr marL="995507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2pPr>
    <a:lvl3pPr marL="1991015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3pPr>
    <a:lvl4pPr marL="2986522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4pPr>
    <a:lvl5pPr marL="3982029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5pPr>
    <a:lvl6pPr marL="4977536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6pPr>
    <a:lvl7pPr marL="5973044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7pPr>
    <a:lvl8pPr marL="6968551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8pPr>
    <a:lvl9pPr marL="7964058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1" userDrawn="1">
          <p15:clr>
            <a:srgbClr val="A4A3A4"/>
          </p15:clr>
        </p15:guide>
        <p15:guide id="2" pos="1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EC"/>
    <a:srgbClr val="FF5A00"/>
    <a:srgbClr val="0098D0"/>
    <a:srgbClr val="0064C8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9" autoAdjust="0"/>
    <p:restoredTop sz="94647" autoAdjust="0"/>
  </p:normalViewPr>
  <p:slideViewPr>
    <p:cSldViewPr>
      <p:cViewPr varScale="1">
        <p:scale>
          <a:sx n="37" d="100"/>
          <a:sy n="37" d="100"/>
        </p:scale>
        <p:origin x="3204" y="132"/>
      </p:cViewPr>
      <p:guideLst>
        <p:guide orient="horz" pos="1291"/>
        <p:guide pos="192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/>
              <a:t>機密性○</a:t>
            </a:r>
            <a:endParaRPr lang="en-US" altLang="ja-JP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58988" y="739775"/>
            <a:ext cx="2617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1pPr>
    <a:lvl2pPr marL="995507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2pPr>
    <a:lvl3pPr marL="1991015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3pPr>
    <a:lvl4pPr marL="2986522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4pPr>
    <a:lvl5pPr marL="3982029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5pPr>
    <a:lvl6pPr marL="4977536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6pPr>
    <a:lvl7pPr marL="5973044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7pPr>
    <a:lvl8pPr marL="6968551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8pPr>
    <a:lvl9pPr marL="7964058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954" y="7242916"/>
            <a:ext cx="12851447" cy="33833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10993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7904" y="14508741"/>
            <a:ext cx="10583545" cy="225536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7328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8EED-0542-4C86-A18B-4CD095A08138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2126783" y="4741903"/>
            <a:ext cx="11331101" cy="1784015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10993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/>
              <a:t>１．見出しの記入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FD6B-AACB-4FB5-A82B-515F0D3C0BFC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05978" y="697934"/>
            <a:ext cx="14508079" cy="1220014"/>
          </a:xfrm>
        </p:spPr>
        <p:txBody>
          <a:bodyPr wrap="square">
            <a:spAutoFit/>
          </a:bodyPr>
          <a:lstStyle>
            <a:lvl1pPr algn="l">
              <a:defRPr lang="ja-JP" altLang="en-US" sz="7328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306468" y="19672816"/>
            <a:ext cx="14342048" cy="493340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320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（資料）●●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306470" y="9681454"/>
            <a:ext cx="5663410" cy="939809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6107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20pt</a:t>
            </a:r>
            <a:r>
              <a:rPr kumimoji="1" lang="ja-JP" altLang="en-US" dirty="0"/>
              <a:t>）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305979" y="11752873"/>
            <a:ext cx="3962623" cy="657744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4274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14pt</a:t>
            </a:r>
            <a:r>
              <a:rPr kumimoji="1" lang="ja-JP" altLang="en-US" dirty="0"/>
              <a:t>）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305977" y="13610641"/>
            <a:ext cx="3366306" cy="493340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320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10.5pt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305296" y="2384388"/>
            <a:ext cx="14508761" cy="1157918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6107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785249" lvl="0" indent="-785249">
              <a:spcBef>
                <a:spcPts val="1832"/>
              </a:spcBef>
              <a:spcAft>
                <a:spcPts val="1832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05295" y="856341"/>
            <a:ext cx="14453126" cy="1192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294" y="2496654"/>
            <a:ext cx="14453126" cy="3232332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6322" y="20330539"/>
            <a:ext cx="3527849" cy="11384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63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7702473-496F-4EA5-8617-C076904D98E0}" type="datetime1">
              <a:rPr lang="ja-JP" altLang="en-US" smtClean="0"/>
              <a:t>2023/7/14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78411" y="20346394"/>
            <a:ext cx="4787794" cy="11384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607827" y="20346394"/>
            <a:ext cx="3527849" cy="11384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74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hf hdr="0" ftr="0" dt="0"/>
  <p:txStyles>
    <p:titleStyle>
      <a:lvl1pPr algn="l" defTabSz="2791996" rtl="0" eaLnBrk="1" latinLnBrk="0" hangingPunct="1">
        <a:spcBef>
          <a:spcPct val="0"/>
        </a:spcBef>
        <a:buNone/>
        <a:defRPr kumimoji="1" sz="7328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1046998" indent="-1046998" algn="l" defTabSz="2791996" rtl="0" eaLnBrk="1" latinLnBrk="0" hangingPunct="1">
        <a:spcBef>
          <a:spcPts val="1832"/>
        </a:spcBef>
        <a:spcAft>
          <a:spcPts val="1832"/>
        </a:spcAft>
        <a:buClr>
          <a:srgbClr val="002060"/>
        </a:buClr>
        <a:buFont typeface="Wingdings" panose="05000000000000000000" pitchFamily="2" charset="2"/>
        <a:buChar char="l"/>
        <a:defRPr kumimoji="1" sz="610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2268497" indent="-872500" algn="l" defTabSz="2791996" rtl="0" eaLnBrk="1" latinLnBrk="0" hangingPunct="1">
        <a:spcBef>
          <a:spcPts val="1832"/>
        </a:spcBef>
        <a:spcAft>
          <a:spcPts val="1832"/>
        </a:spcAft>
        <a:buFont typeface="Arial" pitchFamily="34" charset="0"/>
        <a:buChar char="–"/>
        <a:defRPr kumimoji="1" sz="4274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3489995" indent="-697999" algn="l" defTabSz="2791996" rtl="0" eaLnBrk="1" latinLnBrk="0" hangingPunct="1">
        <a:spcBef>
          <a:spcPts val="1832"/>
        </a:spcBef>
        <a:spcAft>
          <a:spcPts val="1832"/>
        </a:spcAft>
        <a:buFont typeface="Arial" pitchFamily="34" charset="0"/>
        <a:buChar char="•"/>
        <a:defRPr kumimoji="1" sz="3206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4885994" indent="-697999" algn="l" defTabSz="2791996" rtl="0" eaLnBrk="1" latinLnBrk="0" hangingPunct="1">
        <a:spcBef>
          <a:spcPct val="20000"/>
        </a:spcBef>
        <a:buFont typeface="Arial" pitchFamily="34" charset="0"/>
        <a:buChar char="–"/>
        <a:defRPr kumimoji="1" sz="610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6281991" indent="-697999" algn="l" defTabSz="2791996" rtl="0" eaLnBrk="1" latinLnBrk="0" hangingPunct="1">
        <a:spcBef>
          <a:spcPct val="20000"/>
        </a:spcBef>
        <a:buFont typeface="Arial" pitchFamily="34" charset="0"/>
        <a:buChar char="»"/>
        <a:defRPr kumimoji="1" sz="610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7677989" indent="-697999" algn="l" defTabSz="2791996" rtl="0" eaLnBrk="1" latinLnBrk="0" hangingPunct="1">
        <a:spcBef>
          <a:spcPct val="20000"/>
        </a:spcBef>
        <a:buFont typeface="Arial" pitchFamily="34" charset="0"/>
        <a:buChar char="•"/>
        <a:defRPr kumimoji="1" sz="6107" kern="1200">
          <a:solidFill>
            <a:schemeClr val="tx1"/>
          </a:solidFill>
          <a:latin typeface="+mn-lt"/>
          <a:ea typeface="+mn-ea"/>
          <a:cs typeface="+mn-cs"/>
        </a:defRPr>
      </a:lvl6pPr>
      <a:lvl7pPr marL="9073989" indent="-697999" algn="l" defTabSz="2791996" rtl="0" eaLnBrk="1" latinLnBrk="0" hangingPunct="1">
        <a:spcBef>
          <a:spcPct val="20000"/>
        </a:spcBef>
        <a:buFont typeface="Arial" pitchFamily="34" charset="0"/>
        <a:buChar char="•"/>
        <a:defRPr kumimoji="1" sz="6107" kern="1200">
          <a:solidFill>
            <a:schemeClr val="tx1"/>
          </a:solidFill>
          <a:latin typeface="+mn-lt"/>
          <a:ea typeface="+mn-ea"/>
          <a:cs typeface="+mn-cs"/>
        </a:defRPr>
      </a:lvl7pPr>
      <a:lvl8pPr marL="10469984" indent="-697999" algn="l" defTabSz="2791996" rtl="0" eaLnBrk="1" latinLnBrk="0" hangingPunct="1">
        <a:spcBef>
          <a:spcPct val="20000"/>
        </a:spcBef>
        <a:buFont typeface="Arial" pitchFamily="34" charset="0"/>
        <a:buChar char="•"/>
        <a:defRPr kumimoji="1" sz="6107" kern="1200">
          <a:solidFill>
            <a:schemeClr val="tx1"/>
          </a:solidFill>
          <a:latin typeface="+mn-lt"/>
          <a:ea typeface="+mn-ea"/>
          <a:cs typeface="+mn-cs"/>
        </a:defRPr>
      </a:lvl8pPr>
      <a:lvl9pPr marL="11865984" indent="-697999" algn="l" defTabSz="2791996" rtl="0" eaLnBrk="1" latinLnBrk="0" hangingPunct="1">
        <a:spcBef>
          <a:spcPct val="20000"/>
        </a:spcBef>
        <a:buFont typeface="Arial" pitchFamily="34" charset="0"/>
        <a:buChar char="•"/>
        <a:defRPr kumimoji="1" sz="61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1pPr>
      <a:lvl2pPr marL="1395999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2pPr>
      <a:lvl3pPr marL="2791996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3pPr>
      <a:lvl4pPr marL="4187995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4pPr>
      <a:lvl5pPr marL="5583992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5pPr>
      <a:lvl6pPr marL="6979991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6pPr>
      <a:lvl7pPr marL="8375988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7pPr>
      <a:lvl8pPr marL="9771986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8pPr>
      <a:lvl9pPr marL="11167985" algn="l" defTabSz="2791996" rtl="0" eaLnBrk="1" latinLnBrk="0" hangingPunct="1">
        <a:defRPr kumimoji="1" sz="5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2">
            <a:extLst>
              <a:ext uri="{FF2B5EF4-FFF2-40B4-BE49-F238E27FC236}">
                <a16:creationId xmlns:a16="http://schemas.microsoft.com/office/drawing/2014/main" id="{EC55F8EF-A992-4B2D-8BFB-8520F0D8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57215" y="20145051"/>
            <a:ext cx="7056777" cy="1114737"/>
          </a:xfrm>
        </p:spPr>
        <p:txBody>
          <a:bodyPr/>
          <a:lstStyle/>
          <a:p>
            <a:fld id="{D9550142-B990-490A-A107-ED7302A7FD52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fld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04FCEB-4844-9365-A3EE-092C66FA326F}"/>
              </a:ext>
            </a:extLst>
          </p:cNvPr>
          <p:cNvSpPr txBox="1"/>
          <p:nvPr/>
        </p:nvSpPr>
        <p:spPr>
          <a:xfrm>
            <a:off x="5044403" y="10091648"/>
            <a:ext cx="5030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たてレイアウト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65CC975-C94E-399B-6208-758166428197}"/>
              </a:ext>
            </a:extLst>
          </p:cNvPr>
          <p:cNvSpPr/>
          <p:nvPr/>
        </p:nvSpPr>
        <p:spPr bwMode="auto">
          <a:xfrm>
            <a:off x="12960275" y="466676"/>
            <a:ext cx="1800200" cy="712879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wordArtVertRtl" wrap="none" rtlCol="0" anchor="ctr"/>
          <a:lstStyle/>
          <a:p>
            <a:pPr algn="l"/>
            <a:r>
              <a:rPr kumimoji="0" lang="ja-JP" altLang="en-US" sz="4800" b="1" dirty="0">
                <a:solidFill>
                  <a:schemeClr val="bg1">
                    <a:lumMod val="85000"/>
                  </a:schemeClr>
                </a:solidFill>
                <a:latin typeface="+mj-lt"/>
                <a:ea typeface="Meiryo UI" panose="020B0604030504040204" pitchFamily="50" charset="-128"/>
              </a:rPr>
              <a:t>○○○○新聞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8076122-7533-70DE-07DC-354599D090A9}"/>
              </a:ext>
            </a:extLst>
          </p:cNvPr>
          <p:cNvSpPr/>
          <p:nvPr/>
        </p:nvSpPr>
        <p:spPr bwMode="auto">
          <a:xfrm>
            <a:off x="12956628" y="7595468"/>
            <a:ext cx="1800200" cy="156763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none" rtlCol="0" anchor="ctr"/>
          <a:lstStyle/>
          <a:p>
            <a:pPr algn="r"/>
            <a:r>
              <a:rPr kumimoji="0" lang="ja-JP" altLang="en-US" sz="1200" b="1" dirty="0">
                <a:solidFill>
                  <a:schemeClr val="bg1">
                    <a:lumMod val="85000"/>
                  </a:schemeClr>
                </a:solidFill>
                <a:latin typeface="+mj-lt"/>
                <a:ea typeface="Meiryo UI" panose="020B0604030504040204" pitchFamily="50" charset="-128"/>
              </a:rPr>
              <a:t>○○○小学校　</a:t>
            </a:r>
            <a:endParaRPr kumimoji="0" lang="en-US" altLang="ja-JP" sz="1200" b="1" dirty="0">
              <a:solidFill>
                <a:schemeClr val="bg1">
                  <a:lumMod val="85000"/>
                </a:schemeClr>
              </a:solidFill>
              <a:latin typeface="+mj-lt"/>
              <a:ea typeface="Meiryo UI" panose="020B0604030504040204" pitchFamily="50" charset="-128"/>
            </a:endParaRPr>
          </a:p>
          <a:p>
            <a:pPr algn="r"/>
            <a:r>
              <a:rPr kumimoji="0" lang="ja-JP" altLang="en-US" sz="1200" b="1" dirty="0">
                <a:solidFill>
                  <a:schemeClr val="bg1">
                    <a:lumMod val="85000"/>
                  </a:schemeClr>
                </a:solidFill>
                <a:latin typeface="+mj-lt"/>
                <a:ea typeface="Meiryo UI" panose="020B0604030504040204" pitchFamily="50" charset="-128"/>
              </a:rPr>
              <a:t>○年　</a:t>
            </a:r>
            <a:endParaRPr kumimoji="0" lang="en-US" altLang="ja-JP" sz="1200" b="1" dirty="0">
              <a:solidFill>
                <a:schemeClr val="bg1">
                  <a:lumMod val="85000"/>
                </a:schemeClr>
              </a:solidFill>
              <a:latin typeface="+mj-lt"/>
              <a:ea typeface="Meiryo UI" panose="020B0604030504040204" pitchFamily="50" charset="-128"/>
            </a:endParaRPr>
          </a:p>
          <a:p>
            <a:pPr algn="r"/>
            <a:r>
              <a:rPr kumimoji="0" lang="ja-JP" altLang="en-US" sz="1200" b="1" dirty="0">
                <a:solidFill>
                  <a:schemeClr val="bg1">
                    <a:lumMod val="85000"/>
                  </a:schemeClr>
                </a:solidFill>
                <a:latin typeface="+mj-lt"/>
                <a:ea typeface="Meiryo UI" panose="020B0604030504040204" pitchFamily="50" charset="-128"/>
              </a:rPr>
              <a:t>○○○○　</a:t>
            </a:r>
            <a:endParaRPr kumimoji="0" lang="en-US" altLang="ja-JP" sz="1200" b="1" dirty="0">
              <a:solidFill>
                <a:schemeClr val="bg1">
                  <a:lumMod val="85000"/>
                </a:schemeClr>
              </a:solidFill>
              <a:latin typeface="+mj-lt"/>
              <a:ea typeface="Meiryo UI" panose="020B0604030504040204" pitchFamily="50" charset="-128"/>
            </a:endParaRPr>
          </a:p>
          <a:p>
            <a:pPr algn="r"/>
            <a:r>
              <a:rPr kumimoji="0" lang="ja-JP" altLang="en-US" sz="1200" b="1" dirty="0">
                <a:solidFill>
                  <a:schemeClr val="bg1">
                    <a:lumMod val="85000"/>
                  </a:schemeClr>
                </a:solidFill>
                <a:latin typeface="+mj-lt"/>
                <a:ea typeface="Meiryo UI" panose="020B0604030504040204" pitchFamily="50" charset="-128"/>
              </a:rPr>
              <a:t>○○○○　</a:t>
            </a:r>
          </a:p>
        </p:txBody>
      </p:sp>
    </p:spTree>
    <p:extLst>
      <p:ext uri="{BB962C8B-B14F-4D97-AF65-F5344CB8AC3E}">
        <p14:creationId xmlns:p14="http://schemas.microsoft.com/office/powerpoint/2010/main" val="2898958233"/>
      </p:ext>
    </p:extLst>
  </p:cSld>
  <p:clrMapOvr>
    <a:masterClrMapping/>
  </p:clrMapOvr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B7D664C5-CCAF-421C-963D-506CF0AB2DB4}" vid="{F6C70EF9-1A84-446C-8597-70017663E58C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354</TotalTime>
  <Words>19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メイリオ</vt:lpstr>
      <vt:lpstr>Arial</vt:lpstr>
      <vt:lpstr>Calibri</vt:lpstr>
      <vt:lpstr>Wingdings</vt:lpstr>
      <vt:lpstr>【機○・記載例なし】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4</cp:revision>
  <dcterms:created xsi:type="dcterms:W3CDTF">2023-07-12T00:28:37Z</dcterms:created>
  <dcterms:modified xsi:type="dcterms:W3CDTF">2023-07-14T04:54:06Z</dcterms:modified>
</cp:coreProperties>
</file>