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58" r:id="rId2"/>
  </p:sldIdLst>
  <p:sldSz cx="21383625" cy="15119350"/>
  <p:notesSz cx="6735763" cy="9866313"/>
  <p:defaultTextStyle>
    <a:defPPr>
      <a:defRPr lang="ja-JP"/>
    </a:defPPr>
    <a:lvl1pPr marL="0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1pPr>
    <a:lvl2pPr marL="995507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2pPr>
    <a:lvl3pPr marL="1991015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3pPr>
    <a:lvl4pPr marL="2986522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4pPr>
    <a:lvl5pPr marL="3982029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5pPr>
    <a:lvl6pPr marL="4977536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6pPr>
    <a:lvl7pPr marL="5973044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7pPr>
    <a:lvl8pPr marL="6968551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8pPr>
    <a:lvl9pPr marL="7964058" algn="l" defTabSz="1991015" rtl="0" eaLnBrk="1" latinLnBrk="0" hangingPunct="1">
      <a:defRPr kumimoji="1" sz="39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D6EC"/>
    <a:srgbClr val="FF5A00"/>
    <a:srgbClr val="0098D0"/>
    <a:srgbClr val="0064C8"/>
    <a:srgbClr val="B197D3"/>
    <a:srgbClr val="FFBE3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9" autoAdjust="0"/>
    <p:restoredTop sz="94647" autoAdjust="0"/>
  </p:normalViewPr>
  <p:slideViewPr>
    <p:cSldViewPr>
      <p:cViewPr varScale="1">
        <p:scale>
          <a:sx n="52" d="100"/>
          <a:sy n="52" d="100"/>
        </p:scale>
        <p:origin x="36" y="36"/>
      </p:cViewPr>
      <p:guideLst>
        <p:guide orient="horz" pos="913"/>
        <p:guide pos="272"/>
      </p:guideLst>
    </p:cSldViewPr>
  </p:slideViewPr>
  <p:outlineViewPr>
    <p:cViewPr>
      <p:scale>
        <a:sx n="33" d="100"/>
        <a:sy n="33" d="100"/>
      </p:scale>
      <p:origin x="0" y="76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0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r>
              <a:rPr lang="ja-JP" altLang="en-US" dirty="0"/>
              <a:t>機密性○</a:t>
            </a:r>
            <a:endParaRPr lang="en-US" altLang="ja-JP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52475" y="739775"/>
            <a:ext cx="52308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5E722-DCEB-4B9B-850A-0990A504E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1pPr>
    <a:lvl2pPr marL="995507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2pPr>
    <a:lvl3pPr marL="1991015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3pPr>
    <a:lvl4pPr marL="2986522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4pPr>
    <a:lvl5pPr marL="3982029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5pPr>
    <a:lvl6pPr marL="4977536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6pPr>
    <a:lvl7pPr marL="5973044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7pPr>
    <a:lvl8pPr marL="6968551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8pPr>
    <a:lvl9pPr marL="7964058" algn="l" defTabSz="1991015" rtl="0" eaLnBrk="1" latinLnBrk="0" hangingPunct="1">
      <a:defRPr kumimoji="1" sz="2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03776" y="3924718"/>
            <a:ext cx="18176081" cy="47850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>
              <a:defRPr lang="ja-JP" altLang="en-US" sz="15547" b="1" dirty="0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7546" y="10258444"/>
            <a:ext cx="14968538" cy="318984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lang="ja-JP" altLang="en-US" sz="10364" b="1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 algn="ctr"/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8EED-0542-4C86-A18B-4CD095A08138}" type="datetime1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66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007956" y="3352776"/>
            <a:ext cx="16025822" cy="2484847"/>
          </a:xfrm>
        </p:spPr>
        <p:txBody>
          <a:bodyPr wrap="square" anchor="t" anchorCtr="0">
            <a:spAutoFit/>
          </a:bodyPr>
          <a:lstStyle>
            <a:lvl1pPr algn="l">
              <a:defRPr lang="ja-JP" altLang="en-US" sz="15547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 dirty="0"/>
              <a:t>１．見出しの記入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FD6B-AACB-4FB5-A82B-515F0D3C0BFC}" type="datetime1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99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6CFB-7E9F-4517-9C6C-7920C3455632}" type="datetime1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32752" y="81155"/>
            <a:ext cx="20519091" cy="1687257"/>
          </a:xfrm>
        </p:spPr>
        <p:txBody>
          <a:bodyPr wrap="square">
            <a:spAutoFit/>
          </a:bodyPr>
          <a:lstStyle>
            <a:lvl1pPr algn="l">
              <a:defRPr lang="ja-JP" altLang="en-US" sz="10364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433444" y="13909718"/>
            <a:ext cx="20284270" cy="697755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4534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（資料）●●</a:t>
            </a:r>
          </a:p>
        </p:txBody>
      </p:sp>
      <p:sp>
        <p:nvSpPr>
          <p:cNvPr id="9" name="テキスト プレースホルダー 9"/>
          <p:cNvSpPr>
            <a:spLocks noGrp="1"/>
          </p:cNvSpPr>
          <p:nvPr>
            <p:ph type="body" sz="quarter" idx="14" hasCustomPrompt="1"/>
          </p:nvPr>
        </p:nvSpPr>
        <p:spPr>
          <a:xfrm>
            <a:off x="433447" y="6845298"/>
            <a:ext cx="8007000" cy="1329146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637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20pt</a:t>
            </a:r>
            <a:r>
              <a:rPr kumimoji="1" lang="ja-JP" altLang="en-US" dirty="0"/>
              <a:t>）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 hasCustomPrompt="1"/>
          </p:nvPr>
        </p:nvSpPr>
        <p:spPr>
          <a:xfrm>
            <a:off x="432753" y="8309901"/>
            <a:ext cx="5605702" cy="930255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6045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14pt</a:t>
            </a:r>
            <a:r>
              <a:rPr kumimoji="1" lang="ja-JP" altLang="en-US" dirty="0"/>
              <a:t>）</a:t>
            </a:r>
          </a:p>
        </p:txBody>
      </p:sp>
      <p:sp>
        <p:nvSpPr>
          <p:cNvPr id="11" name="テキスト プレースホルダー 9"/>
          <p:cNvSpPr>
            <a:spLocks noGrp="1"/>
          </p:cNvSpPr>
          <p:nvPr>
            <p:ph type="body" sz="quarter" idx="16" hasCustomPrompt="1"/>
          </p:nvPr>
        </p:nvSpPr>
        <p:spPr>
          <a:xfrm>
            <a:off x="432750" y="9623441"/>
            <a:ext cx="4768934" cy="697755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4534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10.5pt</a:t>
            </a:r>
            <a:r>
              <a:rPr kumimoji="1" lang="ja-JP" altLang="en-US" dirty="0"/>
              <a:t>）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31787" y="1685888"/>
            <a:ext cx="20520056" cy="1547256"/>
          </a:xfrm>
          <a:solidFill>
            <a:srgbClr val="99D6EC"/>
          </a:solidFill>
          <a:ln>
            <a:noFill/>
          </a:ln>
        </p:spPr>
        <p:txBody>
          <a:bodyPr vert="horz" wrap="square" lIns="216000" tIns="108000" rIns="216000" bIns="108000" rtlCol="0" anchor="t" anchorCtr="0">
            <a:spAutoFit/>
          </a:bodyPr>
          <a:lstStyle>
            <a:lvl1pPr>
              <a:defRPr lang="ja-JP" altLang="en-US" sz="8637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1110578" lvl="0" indent="-1110578">
              <a:spcBef>
                <a:spcPts val="2591"/>
              </a:spcBef>
              <a:spcAft>
                <a:spcPts val="2591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952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31785" y="605478"/>
            <a:ext cx="20441370" cy="843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31784" y="1765266"/>
            <a:ext cx="20441370" cy="4508964"/>
          </a:xfrm>
          <a:prstGeom prst="rect">
            <a:avLst/>
          </a:prstGeom>
          <a:noFill/>
        </p:spPr>
        <p:txBody>
          <a:bodyPr vert="horz" wrap="square" lIns="216000" tIns="108000" rIns="216000" bIns="108000" rtlCol="0">
            <a:sp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-23084" y="14374763"/>
            <a:ext cx="498951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81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57702473-496F-4EA5-8617-C076904D98E0}" type="datetime1">
              <a:rPr lang="ja-JP" altLang="en-US" smtClean="0"/>
              <a:t>2023/7/14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323939" y="14385973"/>
            <a:ext cx="6771481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6417203" y="14385973"/>
            <a:ext cx="498951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45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D9550142-B990-490A-A107-ED7302A7FD5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1" r:id="rId2"/>
    <p:sldLayoutId id="2147483654" r:id="rId3"/>
  </p:sldLayoutIdLst>
  <p:hf hdr="0" ftr="0" dt="0"/>
  <p:txStyles>
    <p:titleStyle>
      <a:lvl1pPr algn="l" defTabSz="3948720" rtl="0" eaLnBrk="1" latinLnBrk="0" hangingPunct="1">
        <a:spcBef>
          <a:spcPct val="0"/>
        </a:spcBef>
        <a:buNone/>
        <a:defRPr kumimoji="1" sz="10364" b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1480769" indent="-1480769" algn="l" defTabSz="3948720" rtl="0" eaLnBrk="1" latinLnBrk="0" hangingPunct="1">
        <a:spcBef>
          <a:spcPts val="2591"/>
        </a:spcBef>
        <a:spcAft>
          <a:spcPts val="2591"/>
        </a:spcAft>
        <a:buClr>
          <a:srgbClr val="002060"/>
        </a:buClr>
        <a:buFont typeface="Wingdings" panose="05000000000000000000" pitchFamily="2" charset="2"/>
        <a:buChar char="l"/>
        <a:defRPr kumimoji="1" sz="8637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3208335" indent="-1233977" algn="l" defTabSz="3948720" rtl="0" eaLnBrk="1" latinLnBrk="0" hangingPunct="1">
        <a:spcBef>
          <a:spcPts val="2591"/>
        </a:spcBef>
        <a:spcAft>
          <a:spcPts val="2591"/>
        </a:spcAft>
        <a:buFont typeface="Arial" pitchFamily="34" charset="0"/>
        <a:buChar char="–"/>
        <a:defRPr kumimoji="1" sz="6045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4935900" indent="-987180" algn="l" defTabSz="3948720" rtl="0" eaLnBrk="1" latinLnBrk="0" hangingPunct="1">
        <a:spcBef>
          <a:spcPts val="2591"/>
        </a:spcBef>
        <a:spcAft>
          <a:spcPts val="2591"/>
        </a:spcAft>
        <a:buFont typeface="Arial" pitchFamily="34" charset="0"/>
        <a:buChar char="•"/>
        <a:defRPr kumimoji="1" sz="4534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6910261" indent="-987180" algn="l" defTabSz="3948720" rtl="0" eaLnBrk="1" latinLnBrk="0" hangingPunct="1">
        <a:spcBef>
          <a:spcPct val="20000"/>
        </a:spcBef>
        <a:buFont typeface="Arial" pitchFamily="34" charset="0"/>
        <a:buChar char="–"/>
        <a:defRPr kumimoji="1" sz="8637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8884620" indent="-987180" algn="l" defTabSz="3948720" rtl="0" eaLnBrk="1" latinLnBrk="0" hangingPunct="1">
        <a:spcBef>
          <a:spcPct val="20000"/>
        </a:spcBef>
        <a:buFont typeface="Arial" pitchFamily="34" charset="0"/>
        <a:buChar char="»"/>
        <a:defRPr kumimoji="1" sz="8637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10858980" indent="-987180" algn="l" defTabSz="3948720" rtl="0" eaLnBrk="1" latinLnBrk="0" hangingPunct="1">
        <a:spcBef>
          <a:spcPct val="20000"/>
        </a:spcBef>
        <a:buFont typeface="Arial" pitchFamily="34" charset="0"/>
        <a:buChar char="•"/>
        <a:defRPr kumimoji="1" sz="8637" kern="1200">
          <a:solidFill>
            <a:schemeClr val="tx1"/>
          </a:solidFill>
          <a:latin typeface="+mn-lt"/>
          <a:ea typeface="+mn-ea"/>
          <a:cs typeface="+mn-cs"/>
        </a:defRPr>
      </a:lvl6pPr>
      <a:lvl7pPr marL="12833343" indent="-987180" algn="l" defTabSz="3948720" rtl="0" eaLnBrk="1" latinLnBrk="0" hangingPunct="1">
        <a:spcBef>
          <a:spcPct val="20000"/>
        </a:spcBef>
        <a:buFont typeface="Arial" pitchFamily="34" charset="0"/>
        <a:buChar char="•"/>
        <a:defRPr kumimoji="1" sz="8637" kern="1200">
          <a:solidFill>
            <a:schemeClr val="tx1"/>
          </a:solidFill>
          <a:latin typeface="+mn-lt"/>
          <a:ea typeface="+mn-ea"/>
          <a:cs typeface="+mn-cs"/>
        </a:defRPr>
      </a:lvl7pPr>
      <a:lvl8pPr marL="14807698" indent="-987180" algn="l" defTabSz="3948720" rtl="0" eaLnBrk="1" latinLnBrk="0" hangingPunct="1">
        <a:spcBef>
          <a:spcPct val="20000"/>
        </a:spcBef>
        <a:buFont typeface="Arial" pitchFamily="34" charset="0"/>
        <a:buChar char="•"/>
        <a:defRPr kumimoji="1" sz="8637" kern="1200">
          <a:solidFill>
            <a:schemeClr val="tx1"/>
          </a:solidFill>
          <a:latin typeface="+mn-lt"/>
          <a:ea typeface="+mn-ea"/>
          <a:cs typeface="+mn-cs"/>
        </a:defRPr>
      </a:lvl8pPr>
      <a:lvl9pPr marL="16782061" indent="-987180" algn="l" defTabSz="3948720" rtl="0" eaLnBrk="1" latinLnBrk="0" hangingPunct="1">
        <a:spcBef>
          <a:spcPct val="20000"/>
        </a:spcBef>
        <a:buFont typeface="Arial" pitchFamily="34" charset="0"/>
        <a:buChar char="•"/>
        <a:defRPr kumimoji="1" sz="86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948720" rtl="0" eaLnBrk="1" latinLnBrk="0" hangingPunct="1">
        <a:defRPr kumimoji="1" sz="7773" kern="1200">
          <a:solidFill>
            <a:schemeClr val="tx1"/>
          </a:solidFill>
          <a:latin typeface="+mn-lt"/>
          <a:ea typeface="+mn-ea"/>
          <a:cs typeface="+mn-cs"/>
        </a:defRPr>
      </a:lvl1pPr>
      <a:lvl2pPr marL="1974361" algn="l" defTabSz="3948720" rtl="0" eaLnBrk="1" latinLnBrk="0" hangingPunct="1">
        <a:defRPr kumimoji="1" sz="7773" kern="1200">
          <a:solidFill>
            <a:schemeClr val="tx1"/>
          </a:solidFill>
          <a:latin typeface="+mn-lt"/>
          <a:ea typeface="+mn-ea"/>
          <a:cs typeface="+mn-cs"/>
        </a:defRPr>
      </a:lvl2pPr>
      <a:lvl3pPr marL="3948720" algn="l" defTabSz="3948720" rtl="0" eaLnBrk="1" latinLnBrk="0" hangingPunct="1">
        <a:defRPr kumimoji="1" sz="7773" kern="1200">
          <a:solidFill>
            <a:schemeClr val="tx1"/>
          </a:solidFill>
          <a:latin typeface="+mn-lt"/>
          <a:ea typeface="+mn-ea"/>
          <a:cs typeface="+mn-cs"/>
        </a:defRPr>
      </a:lvl3pPr>
      <a:lvl4pPr marL="5923081" algn="l" defTabSz="3948720" rtl="0" eaLnBrk="1" latinLnBrk="0" hangingPunct="1">
        <a:defRPr kumimoji="1" sz="7773" kern="1200">
          <a:solidFill>
            <a:schemeClr val="tx1"/>
          </a:solidFill>
          <a:latin typeface="+mn-lt"/>
          <a:ea typeface="+mn-ea"/>
          <a:cs typeface="+mn-cs"/>
        </a:defRPr>
      </a:lvl4pPr>
      <a:lvl5pPr marL="7897440" algn="l" defTabSz="3948720" rtl="0" eaLnBrk="1" latinLnBrk="0" hangingPunct="1">
        <a:defRPr kumimoji="1" sz="7773" kern="1200">
          <a:solidFill>
            <a:schemeClr val="tx1"/>
          </a:solidFill>
          <a:latin typeface="+mn-lt"/>
          <a:ea typeface="+mn-ea"/>
          <a:cs typeface="+mn-cs"/>
        </a:defRPr>
      </a:lvl5pPr>
      <a:lvl6pPr marL="9871801" algn="l" defTabSz="3948720" rtl="0" eaLnBrk="1" latinLnBrk="0" hangingPunct="1">
        <a:defRPr kumimoji="1" sz="7773" kern="1200">
          <a:solidFill>
            <a:schemeClr val="tx1"/>
          </a:solidFill>
          <a:latin typeface="+mn-lt"/>
          <a:ea typeface="+mn-ea"/>
          <a:cs typeface="+mn-cs"/>
        </a:defRPr>
      </a:lvl6pPr>
      <a:lvl7pPr marL="11846160" algn="l" defTabSz="3948720" rtl="0" eaLnBrk="1" latinLnBrk="0" hangingPunct="1">
        <a:defRPr kumimoji="1" sz="7773" kern="1200">
          <a:solidFill>
            <a:schemeClr val="tx1"/>
          </a:solidFill>
          <a:latin typeface="+mn-lt"/>
          <a:ea typeface="+mn-ea"/>
          <a:cs typeface="+mn-cs"/>
        </a:defRPr>
      </a:lvl7pPr>
      <a:lvl8pPr marL="13820520" algn="l" defTabSz="3948720" rtl="0" eaLnBrk="1" latinLnBrk="0" hangingPunct="1">
        <a:defRPr kumimoji="1" sz="7773" kern="1200">
          <a:solidFill>
            <a:schemeClr val="tx1"/>
          </a:solidFill>
          <a:latin typeface="+mn-lt"/>
          <a:ea typeface="+mn-ea"/>
          <a:cs typeface="+mn-cs"/>
        </a:defRPr>
      </a:lvl8pPr>
      <a:lvl9pPr marL="15794881" algn="l" defTabSz="3948720" rtl="0" eaLnBrk="1" latinLnBrk="0" hangingPunct="1">
        <a:defRPr kumimoji="1" sz="77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2">
            <a:extLst>
              <a:ext uri="{FF2B5EF4-FFF2-40B4-BE49-F238E27FC236}">
                <a16:creationId xmlns:a16="http://schemas.microsoft.com/office/drawing/2014/main" id="{EC55F8EF-A992-4B2D-8BFB-8520F0D81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144339" y="20929597"/>
            <a:ext cx="9980553" cy="1576597"/>
          </a:xfrm>
        </p:spPr>
        <p:txBody>
          <a:bodyPr/>
          <a:lstStyle/>
          <a:p>
            <a:fld id="{D9550142-B990-490A-A107-ED7302A7FD52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fld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B04FCEB-4844-9365-A3EE-092C66FA326F}"/>
              </a:ext>
            </a:extLst>
          </p:cNvPr>
          <p:cNvSpPr txBox="1"/>
          <p:nvPr/>
        </p:nvSpPr>
        <p:spPr>
          <a:xfrm>
            <a:off x="7253210" y="6729993"/>
            <a:ext cx="6877204" cy="1659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183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よこレイアウト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3CD1F20-027A-0CFC-51C9-00CA5FBA3B7C}"/>
              </a:ext>
            </a:extLst>
          </p:cNvPr>
          <p:cNvSpPr/>
          <p:nvPr/>
        </p:nvSpPr>
        <p:spPr bwMode="auto">
          <a:xfrm>
            <a:off x="394668" y="358875"/>
            <a:ext cx="7560840" cy="1800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indent="609600" algn="l"/>
            <a:r>
              <a:rPr lang="ja-JP" altLang="ja-JP" sz="4800" b="1" kern="100" dirty="0">
                <a:solidFill>
                  <a:schemeClr val="bg1">
                    <a:lumMod val="85000"/>
                  </a:schemeClr>
                </a:solidFill>
                <a:effectLst/>
                <a:latin typeface="Century" panose="020406040505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○○○○○○○新聞</a:t>
            </a:r>
            <a:endParaRPr lang="ja-JP" altLang="ja-JP" sz="4800" kern="100" dirty="0">
              <a:solidFill>
                <a:schemeClr val="bg1">
                  <a:lumMod val="85000"/>
                </a:schemeClr>
              </a:solidFill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4B50A72-C1D5-4905-9EAC-D35B886243DB}"/>
              </a:ext>
            </a:extLst>
          </p:cNvPr>
          <p:cNvSpPr/>
          <p:nvPr/>
        </p:nvSpPr>
        <p:spPr bwMode="auto">
          <a:xfrm>
            <a:off x="7955508" y="358875"/>
            <a:ext cx="2304256" cy="1800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indent="609600" algn="r"/>
            <a:r>
              <a:rPr lang="ja-JP" altLang="en-US" sz="1600" b="1" kern="100" dirty="0">
                <a:solidFill>
                  <a:schemeClr val="bg1">
                    <a:lumMod val="85000"/>
                  </a:schemeClr>
                </a:solidFill>
                <a:effectLst/>
                <a:latin typeface="Century" panose="020406040505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○○○小学校 </a:t>
            </a:r>
            <a:endParaRPr lang="en-US" altLang="ja-JP" sz="1600" b="1" kern="100" dirty="0">
              <a:solidFill>
                <a:schemeClr val="bg1">
                  <a:lumMod val="85000"/>
                </a:schemeClr>
              </a:solidFill>
              <a:effectLst/>
              <a:latin typeface="Century" panose="020406040505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indent="609600" algn="r"/>
            <a:r>
              <a:rPr lang="ja-JP" altLang="en-US" sz="1600" kern="100" dirty="0">
                <a:solidFill>
                  <a:schemeClr val="bg1">
                    <a:lumMod val="85000"/>
                  </a:schemeClr>
                </a:solidFill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○年 </a:t>
            </a:r>
            <a:endParaRPr lang="en-US" altLang="ja-JP" sz="1600" kern="100" dirty="0">
              <a:solidFill>
                <a:schemeClr val="bg1">
                  <a:lumMod val="85000"/>
                </a:schemeClr>
              </a:solidFill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609600" algn="r"/>
            <a:r>
              <a:rPr lang="ja-JP" altLang="en-US" sz="1600" kern="100" dirty="0">
                <a:solidFill>
                  <a:schemeClr val="bg1">
                    <a:lumMod val="85000"/>
                  </a:schemeClr>
                </a:solidFill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○○○○</a:t>
            </a:r>
            <a:endParaRPr lang="en-US" altLang="ja-JP" sz="1600" kern="100" dirty="0">
              <a:solidFill>
                <a:schemeClr val="bg1">
                  <a:lumMod val="85000"/>
                </a:schemeClr>
              </a:solidFill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609600" algn="r"/>
            <a:r>
              <a:rPr lang="ja-JP" altLang="en-US" sz="1600" kern="100" dirty="0">
                <a:solidFill>
                  <a:schemeClr val="bg1">
                    <a:lumMod val="85000"/>
                  </a:schemeClr>
                </a:solidFill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○○○○ </a:t>
            </a:r>
            <a:endParaRPr lang="ja-JP" altLang="ja-JP" sz="1600" kern="100" dirty="0">
              <a:solidFill>
                <a:schemeClr val="bg1">
                  <a:lumMod val="85000"/>
                </a:schemeClr>
              </a:solidFill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958233"/>
      </p:ext>
    </p:extLst>
  </p:cSld>
  <p:clrMapOvr>
    <a:masterClrMapping/>
  </p:clrMapOvr>
</p:sld>
</file>

<file path=ppt/theme/theme1.xml><?xml version="1.0" encoding="utf-8"?>
<a:theme xmlns:a="http://schemas.openxmlformats.org/drawingml/2006/main" name="【機○・記載例なし】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DDDDD"/>
        </a:solidFill>
        <a:ln w="9525">
          <a:solidFill>
            <a:srgbClr val="B2B2B2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rtlCol="0" anchor="ctr"/>
      <a:lstStyle>
        <a:defPPr algn="l">
          <a:defRPr kumimoji="0" sz="1800" dirty="0" smtClean="0"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kumimoji="1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" id="{B7D664C5-CCAF-421C-963D-506CF0AB2DB4}" vid="{F6C70EF9-1A84-446C-8597-70017663E58C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354</TotalTime>
  <Words>22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ＭＳ Ｐゴシック</vt:lpstr>
      <vt:lpstr>メイリオ</vt:lpstr>
      <vt:lpstr>Arial</vt:lpstr>
      <vt:lpstr>Calibri</vt:lpstr>
      <vt:lpstr>Century</vt:lpstr>
      <vt:lpstr>Wingdings</vt:lpstr>
      <vt:lpstr>【機○・記載例なし】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4</cp:revision>
  <dcterms:created xsi:type="dcterms:W3CDTF">2023-07-12T00:28:37Z</dcterms:created>
  <dcterms:modified xsi:type="dcterms:W3CDTF">2023-07-14T04:53:51Z</dcterms:modified>
</cp:coreProperties>
</file>