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358" r:id="rId2"/>
  </p:sldIdLst>
  <p:sldSz cx="15119350" cy="21383625"/>
  <p:notesSz cx="6735763" cy="9866313"/>
  <p:defaultTextStyle>
    <a:defPPr>
      <a:defRPr lang="ja-JP"/>
    </a:defPPr>
    <a:lvl1pPr marL="0" algn="l" defTabSz="1991015" rtl="0" eaLnBrk="1" latinLnBrk="0" hangingPunct="1">
      <a:defRPr kumimoji="1" sz="3919" kern="1200">
        <a:solidFill>
          <a:schemeClr val="tx1"/>
        </a:solidFill>
        <a:latin typeface="+mn-lt"/>
        <a:ea typeface="+mn-ea"/>
        <a:cs typeface="+mn-cs"/>
      </a:defRPr>
    </a:lvl1pPr>
    <a:lvl2pPr marL="995507" algn="l" defTabSz="1991015" rtl="0" eaLnBrk="1" latinLnBrk="0" hangingPunct="1">
      <a:defRPr kumimoji="1" sz="3919" kern="1200">
        <a:solidFill>
          <a:schemeClr val="tx1"/>
        </a:solidFill>
        <a:latin typeface="+mn-lt"/>
        <a:ea typeface="+mn-ea"/>
        <a:cs typeface="+mn-cs"/>
      </a:defRPr>
    </a:lvl2pPr>
    <a:lvl3pPr marL="1991015" algn="l" defTabSz="1991015" rtl="0" eaLnBrk="1" latinLnBrk="0" hangingPunct="1">
      <a:defRPr kumimoji="1" sz="3919" kern="1200">
        <a:solidFill>
          <a:schemeClr val="tx1"/>
        </a:solidFill>
        <a:latin typeface="+mn-lt"/>
        <a:ea typeface="+mn-ea"/>
        <a:cs typeface="+mn-cs"/>
      </a:defRPr>
    </a:lvl3pPr>
    <a:lvl4pPr marL="2986522" algn="l" defTabSz="1991015" rtl="0" eaLnBrk="1" latinLnBrk="0" hangingPunct="1">
      <a:defRPr kumimoji="1" sz="3919" kern="1200">
        <a:solidFill>
          <a:schemeClr val="tx1"/>
        </a:solidFill>
        <a:latin typeface="+mn-lt"/>
        <a:ea typeface="+mn-ea"/>
        <a:cs typeface="+mn-cs"/>
      </a:defRPr>
    </a:lvl4pPr>
    <a:lvl5pPr marL="3982029" algn="l" defTabSz="1991015" rtl="0" eaLnBrk="1" latinLnBrk="0" hangingPunct="1">
      <a:defRPr kumimoji="1" sz="3919" kern="1200">
        <a:solidFill>
          <a:schemeClr val="tx1"/>
        </a:solidFill>
        <a:latin typeface="+mn-lt"/>
        <a:ea typeface="+mn-ea"/>
        <a:cs typeface="+mn-cs"/>
      </a:defRPr>
    </a:lvl5pPr>
    <a:lvl6pPr marL="4977536" algn="l" defTabSz="1991015" rtl="0" eaLnBrk="1" latinLnBrk="0" hangingPunct="1">
      <a:defRPr kumimoji="1" sz="3919" kern="1200">
        <a:solidFill>
          <a:schemeClr val="tx1"/>
        </a:solidFill>
        <a:latin typeface="+mn-lt"/>
        <a:ea typeface="+mn-ea"/>
        <a:cs typeface="+mn-cs"/>
      </a:defRPr>
    </a:lvl6pPr>
    <a:lvl7pPr marL="5973044" algn="l" defTabSz="1991015" rtl="0" eaLnBrk="1" latinLnBrk="0" hangingPunct="1">
      <a:defRPr kumimoji="1" sz="3919" kern="1200">
        <a:solidFill>
          <a:schemeClr val="tx1"/>
        </a:solidFill>
        <a:latin typeface="+mn-lt"/>
        <a:ea typeface="+mn-ea"/>
        <a:cs typeface="+mn-cs"/>
      </a:defRPr>
    </a:lvl7pPr>
    <a:lvl8pPr marL="6968551" algn="l" defTabSz="1991015" rtl="0" eaLnBrk="1" latinLnBrk="0" hangingPunct="1">
      <a:defRPr kumimoji="1" sz="3919" kern="1200">
        <a:solidFill>
          <a:schemeClr val="tx1"/>
        </a:solidFill>
        <a:latin typeface="+mn-lt"/>
        <a:ea typeface="+mn-ea"/>
        <a:cs typeface="+mn-cs"/>
      </a:defRPr>
    </a:lvl8pPr>
    <a:lvl9pPr marL="7964058" algn="l" defTabSz="1991015" rtl="0" eaLnBrk="1" latinLnBrk="0" hangingPunct="1">
      <a:defRPr kumimoji="1" sz="3919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291" userDrawn="1">
          <p15:clr>
            <a:srgbClr val="A4A3A4"/>
          </p15:clr>
        </p15:guide>
        <p15:guide id="2" pos="192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108">
          <p15:clr>
            <a:srgbClr val="A4A3A4"/>
          </p15:clr>
        </p15:guide>
        <p15:guide id="2" pos="2122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9D6EC"/>
    <a:srgbClr val="FF5A00"/>
    <a:srgbClr val="0098D0"/>
    <a:srgbClr val="0064C8"/>
    <a:srgbClr val="B197D3"/>
    <a:srgbClr val="FFBE3C"/>
    <a:srgbClr val="0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BC89EF96-8CEA-46FF-86C4-4CE0E7609802}" styleName="淡色スタイル 3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099" autoAdjust="0"/>
    <p:restoredTop sz="94647" autoAdjust="0"/>
  </p:normalViewPr>
  <p:slideViewPr>
    <p:cSldViewPr>
      <p:cViewPr varScale="1">
        <p:scale>
          <a:sx n="37" d="100"/>
          <a:sy n="37" d="100"/>
        </p:scale>
        <p:origin x="3204" y="132"/>
      </p:cViewPr>
      <p:guideLst>
        <p:guide orient="horz" pos="1291"/>
        <p:guide pos="192"/>
      </p:guideLst>
    </p:cSldViewPr>
  </p:slideViewPr>
  <p:outlineViewPr>
    <p:cViewPr>
      <p:scale>
        <a:sx n="33" d="100"/>
        <a:sy n="33" d="100"/>
      </p:scale>
      <p:origin x="0" y="7668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>
        <p:scale>
          <a:sx n="90" d="100"/>
          <a:sy n="90" d="100"/>
        </p:scale>
        <p:origin x="-2070" y="-72"/>
      </p:cViewPr>
      <p:guideLst>
        <p:guide orient="horz" pos="3108"/>
        <p:guide pos="2122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15373" y="0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r>
              <a:rPr kumimoji="1" lang="ja-JP" altLang="en-US" sz="1400" dirty="0">
                <a:latin typeface="ＭＳ Ｐゴシック" pitchFamily="50" charset="-128"/>
                <a:ea typeface="ＭＳ Ｐゴシック" pitchFamily="50" charset="-128"/>
              </a:rPr>
              <a:t>機密性○</a:t>
            </a:r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9371285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15373" y="9371285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0C1D9C-4153-45A3-ABA8-5AC906D3247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56108798"/>
      </p:ext>
    </p:extLst>
  </p:cSld>
  <p:clrMap bg1="lt1" tx1="dk1" bg2="lt2" tx2="dk2" accent1="accent1" accent2="accent2" accent3="accent3" accent4="accent4" accent5="accent5" accent6="accent6" hlink="hlink" folHlink="folHlink"/>
  <p:hf sldNum="0" hdr="0" ftr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15373" y="0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400">
                <a:latin typeface="ＭＳ Ｐゴシック" pitchFamily="50" charset="-128"/>
                <a:ea typeface="ＭＳ Ｐゴシック" pitchFamily="50" charset="-128"/>
              </a:defRPr>
            </a:lvl1pPr>
          </a:lstStyle>
          <a:p>
            <a:r>
              <a:rPr lang="ja-JP" altLang="en-US" dirty="0"/>
              <a:t>機密性○</a:t>
            </a:r>
            <a:endParaRPr lang="en-US" altLang="ja-JP" dirty="0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058988" y="739775"/>
            <a:ext cx="2617787" cy="37004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3577" y="4686499"/>
            <a:ext cx="5388610" cy="4439841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371285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15373" y="9371285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D35E722-DCEB-4B9B-850A-0990A504E40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6926932"/>
      </p:ext>
    </p:extLst>
  </p:cSld>
  <p:clrMap bg1="lt1" tx1="dk1" bg2="lt2" tx2="dk2" accent1="accent1" accent2="accent2" accent3="accent3" accent4="accent4" accent5="accent5" accent6="accent6" hlink="hlink" folHlink="folHlink"/>
  <p:hf sldNum="0" hdr="0" ftr="0"/>
  <p:notesStyle>
    <a:lvl1pPr marL="0" algn="l" defTabSz="1991015" rtl="0" eaLnBrk="1" latinLnBrk="0" hangingPunct="1">
      <a:defRPr kumimoji="1" sz="2613" kern="1200">
        <a:solidFill>
          <a:schemeClr val="tx1"/>
        </a:solidFill>
        <a:latin typeface="+mn-lt"/>
        <a:ea typeface="+mn-ea"/>
        <a:cs typeface="+mn-cs"/>
      </a:defRPr>
    </a:lvl1pPr>
    <a:lvl2pPr marL="995507" algn="l" defTabSz="1991015" rtl="0" eaLnBrk="1" latinLnBrk="0" hangingPunct="1">
      <a:defRPr kumimoji="1" sz="2613" kern="1200">
        <a:solidFill>
          <a:schemeClr val="tx1"/>
        </a:solidFill>
        <a:latin typeface="+mn-lt"/>
        <a:ea typeface="+mn-ea"/>
        <a:cs typeface="+mn-cs"/>
      </a:defRPr>
    </a:lvl2pPr>
    <a:lvl3pPr marL="1991015" algn="l" defTabSz="1991015" rtl="0" eaLnBrk="1" latinLnBrk="0" hangingPunct="1">
      <a:defRPr kumimoji="1" sz="2613" kern="1200">
        <a:solidFill>
          <a:schemeClr val="tx1"/>
        </a:solidFill>
        <a:latin typeface="+mn-lt"/>
        <a:ea typeface="+mn-ea"/>
        <a:cs typeface="+mn-cs"/>
      </a:defRPr>
    </a:lvl3pPr>
    <a:lvl4pPr marL="2986522" algn="l" defTabSz="1991015" rtl="0" eaLnBrk="1" latinLnBrk="0" hangingPunct="1">
      <a:defRPr kumimoji="1" sz="2613" kern="1200">
        <a:solidFill>
          <a:schemeClr val="tx1"/>
        </a:solidFill>
        <a:latin typeface="+mn-lt"/>
        <a:ea typeface="+mn-ea"/>
        <a:cs typeface="+mn-cs"/>
      </a:defRPr>
    </a:lvl4pPr>
    <a:lvl5pPr marL="3982029" algn="l" defTabSz="1991015" rtl="0" eaLnBrk="1" latinLnBrk="0" hangingPunct="1">
      <a:defRPr kumimoji="1" sz="2613" kern="1200">
        <a:solidFill>
          <a:schemeClr val="tx1"/>
        </a:solidFill>
        <a:latin typeface="+mn-lt"/>
        <a:ea typeface="+mn-ea"/>
        <a:cs typeface="+mn-cs"/>
      </a:defRPr>
    </a:lvl5pPr>
    <a:lvl6pPr marL="4977536" algn="l" defTabSz="1991015" rtl="0" eaLnBrk="1" latinLnBrk="0" hangingPunct="1">
      <a:defRPr kumimoji="1" sz="2613" kern="1200">
        <a:solidFill>
          <a:schemeClr val="tx1"/>
        </a:solidFill>
        <a:latin typeface="+mn-lt"/>
        <a:ea typeface="+mn-ea"/>
        <a:cs typeface="+mn-cs"/>
      </a:defRPr>
    </a:lvl6pPr>
    <a:lvl7pPr marL="5973044" algn="l" defTabSz="1991015" rtl="0" eaLnBrk="1" latinLnBrk="0" hangingPunct="1">
      <a:defRPr kumimoji="1" sz="2613" kern="1200">
        <a:solidFill>
          <a:schemeClr val="tx1"/>
        </a:solidFill>
        <a:latin typeface="+mn-lt"/>
        <a:ea typeface="+mn-ea"/>
        <a:cs typeface="+mn-cs"/>
      </a:defRPr>
    </a:lvl7pPr>
    <a:lvl8pPr marL="6968551" algn="l" defTabSz="1991015" rtl="0" eaLnBrk="1" latinLnBrk="0" hangingPunct="1">
      <a:defRPr kumimoji="1" sz="2613" kern="1200">
        <a:solidFill>
          <a:schemeClr val="tx1"/>
        </a:solidFill>
        <a:latin typeface="+mn-lt"/>
        <a:ea typeface="+mn-ea"/>
        <a:cs typeface="+mn-cs"/>
      </a:defRPr>
    </a:lvl8pPr>
    <a:lvl9pPr marL="7964058" algn="l" defTabSz="1991015" rtl="0" eaLnBrk="1" latinLnBrk="0" hangingPunct="1">
      <a:defRPr kumimoji="1" sz="2613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3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133954" y="7242916"/>
            <a:ext cx="12851447" cy="3383362"/>
          </a:xfr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>
            <a:spAutoFit/>
          </a:bodyPr>
          <a:lstStyle>
            <a:lvl1pPr algn="ctr">
              <a:defRPr lang="ja-JP" altLang="en-US" sz="10993" b="1" dirty="0">
                <a:latin typeface="Meiryo UI" pitchFamily="50" charset="-128"/>
                <a:ea typeface="Meiryo UI" pitchFamily="50" charset="-128"/>
                <a:cs typeface="Meiryo UI" pitchFamily="50" charset="-128"/>
              </a:defRPr>
            </a:lvl1pPr>
          </a:lstStyle>
          <a:p>
            <a:pPr marL="0" lvl="0"/>
            <a:r>
              <a:rPr kumimoji="1" lang="ja-JP" altLang="en-US"/>
              <a:t>マスター タイトルの書式設定</a:t>
            </a:r>
            <a:endParaRPr kumimoji="1" lang="ja-JP" alt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2267904" y="14508741"/>
            <a:ext cx="10583545" cy="2255361"/>
          </a:xfr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>
            <a:spAutoFit/>
          </a:bodyPr>
          <a:lstStyle>
            <a:lvl1pPr marL="0" indent="0" algn="ctr">
              <a:buNone/>
              <a:defRPr lang="ja-JP" altLang="en-US" sz="7328" b="1">
                <a:latin typeface="Meiryo UI" pitchFamily="50" charset="-128"/>
                <a:ea typeface="Meiryo UI" pitchFamily="50" charset="-128"/>
                <a:cs typeface="Meiryo UI" pitchFamily="50" charset="-128"/>
              </a:defRPr>
            </a:lvl1pPr>
          </a:lstStyle>
          <a:p>
            <a:pPr marL="0" lvl="0" algn="ctr"/>
            <a:r>
              <a:rPr kumimoji="1" lang="ja-JP" altLang="en-US"/>
              <a:t>マスター サブタイトルの書式設定</a:t>
            </a:r>
            <a:endParaRPr kumimoji="1" lang="ja-JP" alt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438EED-0542-4C86-A18B-4CD095A08138}" type="datetime1">
              <a:rPr kumimoji="1" lang="ja-JP" altLang="en-US" smtClean="0"/>
              <a:t>2023/7/14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550142-B990-490A-A107-ED7302A7FD5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806662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2126783" y="4741903"/>
            <a:ext cx="11331101" cy="1784015"/>
          </a:xfrm>
        </p:spPr>
        <p:txBody>
          <a:bodyPr wrap="square" anchor="t" anchorCtr="0">
            <a:spAutoFit/>
          </a:bodyPr>
          <a:lstStyle>
            <a:lvl1pPr algn="l">
              <a:defRPr lang="ja-JP" altLang="en-US" sz="10993" b="1" dirty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defRPr>
            </a:lvl1pPr>
          </a:lstStyle>
          <a:p>
            <a:pPr marL="0" lvl="0" algn="l"/>
            <a:r>
              <a:rPr kumimoji="1" lang="ja-JP" altLang="en-US" dirty="0"/>
              <a:t>１．見出しの記入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57FD6B-AACB-4FB5-A82B-515F0D3C0BFC}" type="datetime1">
              <a:rPr kumimoji="1" lang="ja-JP" altLang="en-US" smtClean="0"/>
              <a:t>2023/7/14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550142-B990-490A-A107-ED7302A7FD5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159921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標準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8D6CFB-7E9F-4517-9C6C-7920C3455632}" type="datetime1">
              <a:rPr kumimoji="1" lang="ja-JP" altLang="en-US" smtClean="0"/>
              <a:t>2023/7/14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550142-B990-490A-A107-ED7302A7FD52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6" name="タイトル 1"/>
          <p:cNvSpPr>
            <a:spLocks noGrp="1"/>
          </p:cNvSpPr>
          <p:nvPr>
            <p:ph type="title"/>
          </p:nvPr>
        </p:nvSpPr>
        <p:spPr>
          <a:xfrm>
            <a:off x="305978" y="697934"/>
            <a:ext cx="14508079" cy="1220014"/>
          </a:xfrm>
        </p:spPr>
        <p:txBody>
          <a:bodyPr wrap="square">
            <a:spAutoFit/>
          </a:bodyPr>
          <a:lstStyle>
            <a:lvl1pPr algn="l">
              <a:defRPr lang="ja-JP" altLang="en-US" sz="7328" b="1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defRPr>
            </a:lvl1pPr>
          </a:lstStyle>
          <a:p>
            <a:pPr marL="0" lvl="0" algn="l"/>
            <a:r>
              <a:rPr kumimoji="1" lang="ja-JP" altLang="en-US"/>
              <a:t>マスター タイトルの書式設定</a:t>
            </a:r>
            <a:endParaRPr kumimoji="1" lang="ja-JP" altLang="en-US" dirty="0"/>
          </a:p>
        </p:txBody>
      </p:sp>
      <p:sp>
        <p:nvSpPr>
          <p:cNvPr id="8" name="テキスト プレースホルダー 9"/>
          <p:cNvSpPr>
            <a:spLocks noGrp="1"/>
          </p:cNvSpPr>
          <p:nvPr>
            <p:ph type="body" sz="quarter" idx="13" hasCustomPrompt="1"/>
          </p:nvPr>
        </p:nvSpPr>
        <p:spPr>
          <a:xfrm>
            <a:off x="306468" y="19672816"/>
            <a:ext cx="14342048" cy="493340"/>
          </a:xfrm>
          <a:noFill/>
        </p:spPr>
        <p:txBody>
          <a:bodyPr wrap="square" lIns="0" tIns="0" rIns="0" bIns="0">
            <a:sp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3206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defRPr>
            </a:lvl1pPr>
          </a:lstStyle>
          <a:p>
            <a:pPr lvl="0"/>
            <a:r>
              <a:rPr kumimoji="1" lang="ja-JP" altLang="en-US" dirty="0"/>
              <a:t>（資料）●●</a:t>
            </a:r>
          </a:p>
        </p:txBody>
      </p:sp>
      <p:sp>
        <p:nvSpPr>
          <p:cNvPr id="9" name="テキスト プレースホルダー 9"/>
          <p:cNvSpPr>
            <a:spLocks noGrp="1"/>
          </p:cNvSpPr>
          <p:nvPr>
            <p:ph type="body" sz="quarter" idx="14" hasCustomPrompt="1"/>
          </p:nvPr>
        </p:nvSpPr>
        <p:spPr>
          <a:xfrm>
            <a:off x="306470" y="9681454"/>
            <a:ext cx="5663410" cy="939809"/>
          </a:xfrm>
          <a:noFill/>
        </p:spPr>
        <p:txBody>
          <a:bodyPr wrap="none" lIns="0" tIns="0" rIns="0" bIns="0">
            <a:sp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6107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defRPr>
            </a:lvl1pPr>
          </a:lstStyle>
          <a:p>
            <a:pPr lvl="0"/>
            <a:r>
              <a:rPr kumimoji="1" lang="ja-JP" altLang="en-US" dirty="0"/>
              <a:t>説明文（</a:t>
            </a:r>
            <a:r>
              <a:rPr kumimoji="1" lang="en-US" altLang="ja-JP" dirty="0"/>
              <a:t>20pt</a:t>
            </a:r>
            <a:r>
              <a:rPr kumimoji="1" lang="ja-JP" altLang="en-US" dirty="0"/>
              <a:t>）</a:t>
            </a:r>
          </a:p>
        </p:txBody>
      </p:sp>
      <p:sp>
        <p:nvSpPr>
          <p:cNvPr id="10" name="テキスト プレースホルダー 9"/>
          <p:cNvSpPr>
            <a:spLocks noGrp="1"/>
          </p:cNvSpPr>
          <p:nvPr>
            <p:ph type="body" sz="quarter" idx="15" hasCustomPrompt="1"/>
          </p:nvPr>
        </p:nvSpPr>
        <p:spPr>
          <a:xfrm>
            <a:off x="305979" y="11752873"/>
            <a:ext cx="3962623" cy="657744"/>
          </a:xfrm>
          <a:noFill/>
        </p:spPr>
        <p:txBody>
          <a:bodyPr wrap="none" lIns="0" tIns="0" rIns="0" bIns="0">
            <a:sp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4274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defRPr>
            </a:lvl1pPr>
          </a:lstStyle>
          <a:p>
            <a:pPr lvl="0"/>
            <a:r>
              <a:rPr kumimoji="1" lang="ja-JP" altLang="en-US" dirty="0"/>
              <a:t>説明文（</a:t>
            </a:r>
            <a:r>
              <a:rPr kumimoji="1" lang="en-US" altLang="ja-JP" dirty="0"/>
              <a:t>14pt</a:t>
            </a:r>
            <a:r>
              <a:rPr kumimoji="1" lang="ja-JP" altLang="en-US" dirty="0"/>
              <a:t>）</a:t>
            </a:r>
          </a:p>
        </p:txBody>
      </p:sp>
      <p:sp>
        <p:nvSpPr>
          <p:cNvPr id="11" name="テキスト プレースホルダー 9"/>
          <p:cNvSpPr>
            <a:spLocks noGrp="1"/>
          </p:cNvSpPr>
          <p:nvPr>
            <p:ph type="body" sz="quarter" idx="16" hasCustomPrompt="1"/>
          </p:nvPr>
        </p:nvSpPr>
        <p:spPr>
          <a:xfrm>
            <a:off x="305977" y="13610641"/>
            <a:ext cx="3366306" cy="493340"/>
          </a:xfrm>
          <a:noFill/>
        </p:spPr>
        <p:txBody>
          <a:bodyPr wrap="none" lIns="0" tIns="0" rIns="0" bIns="0">
            <a:sp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3206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defRPr>
            </a:lvl1pPr>
          </a:lstStyle>
          <a:p>
            <a:pPr lvl="0"/>
            <a:r>
              <a:rPr kumimoji="1" lang="ja-JP" altLang="en-US" dirty="0"/>
              <a:t>説明文（</a:t>
            </a:r>
            <a:r>
              <a:rPr kumimoji="1" lang="en-US" altLang="ja-JP" dirty="0"/>
              <a:t>10.5pt</a:t>
            </a:r>
            <a:r>
              <a:rPr kumimoji="1" lang="ja-JP" altLang="en-US" dirty="0"/>
              <a:t>）</a:t>
            </a:r>
          </a:p>
        </p:txBody>
      </p:sp>
      <p:sp>
        <p:nvSpPr>
          <p:cNvPr id="12" name="テキスト プレースホルダー 11"/>
          <p:cNvSpPr>
            <a:spLocks noGrp="1"/>
          </p:cNvSpPr>
          <p:nvPr>
            <p:ph type="body" sz="quarter" idx="17"/>
          </p:nvPr>
        </p:nvSpPr>
        <p:spPr>
          <a:xfrm>
            <a:off x="305296" y="2384388"/>
            <a:ext cx="14508761" cy="1157918"/>
          </a:xfrm>
          <a:solidFill>
            <a:srgbClr val="99D6EC"/>
          </a:solidFill>
          <a:ln>
            <a:noFill/>
          </a:ln>
        </p:spPr>
        <p:txBody>
          <a:bodyPr vert="horz" wrap="square" lIns="216000" tIns="108000" rIns="216000" bIns="108000" rtlCol="0" anchor="t" anchorCtr="0">
            <a:spAutoFit/>
          </a:bodyPr>
          <a:lstStyle>
            <a:lvl1pPr>
              <a:defRPr lang="ja-JP" altLang="en-US" sz="6107" dirty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defRPr>
            </a:lvl1pPr>
          </a:lstStyle>
          <a:p>
            <a:pPr marL="785249" lvl="0" indent="-785249">
              <a:spcBef>
                <a:spcPts val="1832"/>
              </a:spcBef>
              <a:spcAft>
                <a:spcPts val="1832"/>
              </a:spcAft>
              <a:buClr>
                <a:srgbClr val="002060"/>
              </a:buClr>
              <a:buFont typeface="Wingdings" panose="05000000000000000000" pitchFamily="2" charset="2"/>
              <a:buChar char="l"/>
            </a:pPr>
            <a:r>
              <a:rPr kumimoji="1"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9895277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305295" y="856341"/>
            <a:ext cx="14453126" cy="119292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dirty="0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05294" y="2496654"/>
            <a:ext cx="14453126" cy="3232332"/>
          </a:xfrm>
          <a:prstGeom prst="rect">
            <a:avLst/>
          </a:prstGeom>
          <a:noFill/>
        </p:spPr>
        <p:txBody>
          <a:bodyPr vert="horz" wrap="square" lIns="216000" tIns="108000" rIns="216000" bIns="108000" rtlCol="0">
            <a:spAutoFit/>
          </a:bodyPr>
          <a:lstStyle/>
          <a:p>
            <a:pPr lvl="0"/>
            <a:r>
              <a:rPr kumimoji="1" lang="ja-JP" altLang="en-US" dirty="0"/>
              <a:t>マスター テキストの書式設定</a:t>
            </a:r>
          </a:p>
          <a:p>
            <a:pPr lvl="1"/>
            <a:r>
              <a:rPr kumimoji="1" lang="ja-JP" altLang="en-US" dirty="0"/>
              <a:t>第 </a:t>
            </a:r>
            <a:r>
              <a:rPr kumimoji="1" lang="en-US" altLang="ja-JP" dirty="0"/>
              <a:t>2 </a:t>
            </a:r>
            <a:r>
              <a:rPr kumimoji="1" lang="ja-JP" altLang="en-US" dirty="0"/>
              <a:t>レベル</a:t>
            </a:r>
          </a:p>
          <a:p>
            <a:pPr lvl="2"/>
            <a:r>
              <a:rPr kumimoji="1" lang="ja-JP" altLang="en-US" dirty="0"/>
              <a:t>第 </a:t>
            </a:r>
            <a:r>
              <a:rPr kumimoji="1" lang="en-US" altLang="ja-JP" dirty="0"/>
              <a:t>3 </a:t>
            </a:r>
            <a:r>
              <a:rPr kumimoji="1" lang="ja-JP" altLang="en-US" dirty="0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-16322" y="20330539"/>
            <a:ext cx="3527849" cy="113847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3663">
                <a:solidFill>
                  <a:schemeClr val="tx1">
                    <a:tint val="75000"/>
                  </a:schemeClr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defRPr>
            </a:lvl1pPr>
          </a:lstStyle>
          <a:p>
            <a:fld id="{57702473-496F-4EA5-8617-C076904D98E0}" type="datetime1">
              <a:rPr lang="ja-JP" altLang="en-US" smtClean="0"/>
              <a:t>2023/7/14</a:t>
            </a:fld>
            <a:endParaRPr lang="ja-JP" altLang="en-US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5178411" y="20346394"/>
            <a:ext cx="4787794" cy="113847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366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11607827" y="20346394"/>
            <a:ext cx="3527849" cy="113847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4274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defRPr>
            </a:lvl1pPr>
          </a:lstStyle>
          <a:p>
            <a:fld id="{D9550142-B990-490A-A107-ED7302A7FD52}" type="slidenum">
              <a:rPr lang="ja-JP" altLang="en-US" smtClean="0"/>
              <a:pPr/>
              <a:t>‹#›</a:t>
            </a:fld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7125740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1" r:id="rId2"/>
    <p:sldLayoutId id="2147483654" r:id="rId3"/>
  </p:sldLayoutIdLst>
  <p:hf hdr="0" ftr="0" dt="0"/>
  <p:txStyles>
    <p:titleStyle>
      <a:lvl1pPr algn="l" defTabSz="2791996" rtl="0" eaLnBrk="1" latinLnBrk="0" hangingPunct="1">
        <a:spcBef>
          <a:spcPct val="0"/>
        </a:spcBef>
        <a:buNone/>
        <a:defRPr kumimoji="1" sz="7328" b="1" kern="1200">
          <a:solidFill>
            <a:schemeClr val="tx1"/>
          </a:solidFill>
          <a:latin typeface="Meiryo UI" panose="020B0604030504040204" pitchFamily="50" charset="-128"/>
          <a:ea typeface="Meiryo UI" panose="020B0604030504040204" pitchFamily="50" charset="-128"/>
          <a:cs typeface="Meiryo UI" panose="020B0604030504040204" pitchFamily="50" charset="-128"/>
        </a:defRPr>
      </a:lvl1pPr>
    </p:titleStyle>
    <p:bodyStyle>
      <a:lvl1pPr marL="1046998" indent="-1046998" algn="l" defTabSz="2791996" rtl="0" eaLnBrk="1" latinLnBrk="0" hangingPunct="1">
        <a:spcBef>
          <a:spcPts val="1832"/>
        </a:spcBef>
        <a:spcAft>
          <a:spcPts val="1832"/>
        </a:spcAft>
        <a:buClr>
          <a:srgbClr val="002060"/>
        </a:buClr>
        <a:buFont typeface="Wingdings" panose="05000000000000000000" pitchFamily="2" charset="2"/>
        <a:buChar char="l"/>
        <a:defRPr kumimoji="1" sz="6107" kern="1200">
          <a:solidFill>
            <a:schemeClr val="tx1"/>
          </a:solidFill>
          <a:latin typeface="Meiryo UI" panose="020B0604030504040204" pitchFamily="50" charset="-128"/>
          <a:ea typeface="Meiryo UI" panose="020B0604030504040204" pitchFamily="50" charset="-128"/>
          <a:cs typeface="Meiryo UI" panose="020B0604030504040204" pitchFamily="50" charset="-128"/>
        </a:defRPr>
      </a:lvl1pPr>
      <a:lvl2pPr marL="2268497" indent="-872500" algn="l" defTabSz="2791996" rtl="0" eaLnBrk="1" latinLnBrk="0" hangingPunct="1">
        <a:spcBef>
          <a:spcPts val="1832"/>
        </a:spcBef>
        <a:spcAft>
          <a:spcPts val="1832"/>
        </a:spcAft>
        <a:buFont typeface="Arial" pitchFamily="34" charset="0"/>
        <a:buChar char="–"/>
        <a:defRPr kumimoji="1" sz="4274" kern="1200">
          <a:solidFill>
            <a:schemeClr val="tx1"/>
          </a:solidFill>
          <a:latin typeface="Meiryo UI" panose="020B0604030504040204" pitchFamily="50" charset="-128"/>
          <a:ea typeface="Meiryo UI" panose="020B0604030504040204" pitchFamily="50" charset="-128"/>
          <a:cs typeface="Meiryo UI" panose="020B0604030504040204" pitchFamily="50" charset="-128"/>
        </a:defRPr>
      </a:lvl2pPr>
      <a:lvl3pPr marL="3489995" indent="-697999" algn="l" defTabSz="2791996" rtl="0" eaLnBrk="1" latinLnBrk="0" hangingPunct="1">
        <a:spcBef>
          <a:spcPts val="1832"/>
        </a:spcBef>
        <a:spcAft>
          <a:spcPts val="1832"/>
        </a:spcAft>
        <a:buFont typeface="Arial" pitchFamily="34" charset="0"/>
        <a:buChar char="•"/>
        <a:defRPr kumimoji="1" sz="3206" kern="1200">
          <a:solidFill>
            <a:schemeClr val="tx1"/>
          </a:solidFill>
          <a:latin typeface="Meiryo UI" panose="020B0604030504040204" pitchFamily="50" charset="-128"/>
          <a:ea typeface="Meiryo UI" panose="020B0604030504040204" pitchFamily="50" charset="-128"/>
          <a:cs typeface="Meiryo UI" panose="020B0604030504040204" pitchFamily="50" charset="-128"/>
        </a:defRPr>
      </a:lvl3pPr>
      <a:lvl4pPr marL="4885994" indent="-697999" algn="l" defTabSz="2791996" rtl="0" eaLnBrk="1" latinLnBrk="0" hangingPunct="1">
        <a:spcBef>
          <a:spcPct val="20000"/>
        </a:spcBef>
        <a:buFont typeface="Arial" pitchFamily="34" charset="0"/>
        <a:buChar char="–"/>
        <a:defRPr kumimoji="1" sz="6107" kern="1200">
          <a:solidFill>
            <a:schemeClr val="tx1"/>
          </a:solidFill>
          <a:latin typeface="Meiryo UI" panose="020B0604030504040204" pitchFamily="50" charset="-128"/>
          <a:ea typeface="Meiryo UI" panose="020B0604030504040204" pitchFamily="50" charset="-128"/>
          <a:cs typeface="Meiryo UI" panose="020B0604030504040204" pitchFamily="50" charset="-128"/>
        </a:defRPr>
      </a:lvl4pPr>
      <a:lvl5pPr marL="6281991" indent="-697999" algn="l" defTabSz="2791996" rtl="0" eaLnBrk="1" latinLnBrk="0" hangingPunct="1">
        <a:spcBef>
          <a:spcPct val="20000"/>
        </a:spcBef>
        <a:buFont typeface="Arial" pitchFamily="34" charset="0"/>
        <a:buChar char="»"/>
        <a:defRPr kumimoji="1" sz="6107" kern="1200">
          <a:solidFill>
            <a:schemeClr val="tx1"/>
          </a:solidFill>
          <a:latin typeface="Meiryo UI" panose="020B0604030504040204" pitchFamily="50" charset="-128"/>
          <a:ea typeface="Meiryo UI" panose="020B0604030504040204" pitchFamily="50" charset="-128"/>
          <a:cs typeface="Meiryo UI" panose="020B0604030504040204" pitchFamily="50" charset="-128"/>
        </a:defRPr>
      </a:lvl5pPr>
      <a:lvl6pPr marL="7677989" indent="-697999" algn="l" defTabSz="2791996" rtl="0" eaLnBrk="1" latinLnBrk="0" hangingPunct="1">
        <a:spcBef>
          <a:spcPct val="20000"/>
        </a:spcBef>
        <a:buFont typeface="Arial" pitchFamily="34" charset="0"/>
        <a:buChar char="•"/>
        <a:defRPr kumimoji="1" sz="6107" kern="1200">
          <a:solidFill>
            <a:schemeClr val="tx1"/>
          </a:solidFill>
          <a:latin typeface="+mn-lt"/>
          <a:ea typeface="+mn-ea"/>
          <a:cs typeface="+mn-cs"/>
        </a:defRPr>
      </a:lvl6pPr>
      <a:lvl7pPr marL="9073989" indent="-697999" algn="l" defTabSz="2791996" rtl="0" eaLnBrk="1" latinLnBrk="0" hangingPunct="1">
        <a:spcBef>
          <a:spcPct val="20000"/>
        </a:spcBef>
        <a:buFont typeface="Arial" pitchFamily="34" charset="0"/>
        <a:buChar char="•"/>
        <a:defRPr kumimoji="1" sz="6107" kern="1200">
          <a:solidFill>
            <a:schemeClr val="tx1"/>
          </a:solidFill>
          <a:latin typeface="+mn-lt"/>
          <a:ea typeface="+mn-ea"/>
          <a:cs typeface="+mn-cs"/>
        </a:defRPr>
      </a:lvl7pPr>
      <a:lvl8pPr marL="10469984" indent="-697999" algn="l" defTabSz="2791996" rtl="0" eaLnBrk="1" latinLnBrk="0" hangingPunct="1">
        <a:spcBef>
          <a:spcPct val="20000"/>
        </a:spcBef>
        <a:buFont typeface="Arial" pitchFamily="34" charset="0"/>
        <a:buChar char="•"/>
        <a:defRPr kumimoji="1" sz="6107" kern="1200">
          <a:solidFill>
            <a:schemeClr val="tx1"/>
          </a:solidFill>
          <a:latin typeface="+mn-lt"/>
          <a:ea typeface="+mn-ea"/>
          <a:cs typeface="+mn-cs"/>
        </a:defRPr>
      </a:lvl8pPr>
      <a:lvl9pPr marL="11865984" indent="-697999" algn="l" defTabSz="2791996" rtl="0" eaLnBrk="1" latinLnBrk="0" hangingPunct="1">
        <a:spcBef>
          <a:spcPct val="20000"/>
        </a:spcBef>
        <a:buFont typeface="Arial" pitchFamily="34" charset="0"/>
        <a:buChar char="•"/>
        <a:defRPr kumimoji="1" sz="6107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2791996" rtl="0" eaLnBrk="1" latinLnBrk="0" hangingPunct="1">
        <a:defRPr kumimoji="1" sz="5496" kern="1200">
          <a:solidFill>
            <a:schemeClr val="tx1"/>
          </a:solidFill>
          <a:latin typeface="+mn-lt"/>
          <a:ea typeface="+mn-ea"/>
          <a:cs typeface="+mn-cs"/>
        </a:defRPr>
      </a:lvl1pPr>
      <a:lvl2pPr marL="1395999" algn="l" defTabSz="2791996" rtl="0" eaLnBrk="1" latinLnBrk="0" hangingPunct="1">
        <a:defRPr kumimoji="1" sz="5496" kern="1200">
          <a:solidFill>
            <a:schemeClr val="tx1"/>
          </a:solidFill>
          <a:latin typeface="+mn-lt"/>
          <a:ea typeface="+mn-ea"/>
          <a:cs typeface="+mn-cs"/>
        </a:defRPr>
      </a:lvl2pPr>
      <a:lvl3pPr marL="2791996" algn="l" defTabSz="2791996" rtl="0" eaLnBrk="1" latinLnBrk="0" hangingPunct="1">
        <a:defRPr kumimoji="1" sz="5496" kern="1200">
          <a:solidFill>
            <a:schemeClr val="tx1"/>
          </a:solidFill>
          <a:latin typeface="+mn-lt"/>
          <a:ea typeface="+mn-ea"/>
          <a:cs typeface="+mn-cs"/>
        </a:defRPr>
      </a:lvl3pPr>
      <a:lvl4pPr marL="4187995" algn="l" defTabSz="2791996" rtl="0" eaLnBrk="1" latinLnBrk="0" hangingPunct="1">
        <a:defRPr kumimoji="1" sz="5496" kern="1200">
          <a:solidFill>
            <a:schemeClr val="tx1"/>
          </a:solidFill>
          <a:latin typeface="+mn-lt"/>
          <a:ea typeface="+mn-ea"/>
          <a:cs typeface="+mn-cs"/>
        </a:defRPr>
      </a:lvl4pPr>
      <a:lvl5pPr marL="5583992" algn="l" defTabSz="2791996" rtl="0" eaLnBrk="1" latinLnBrk="0" hangingPunct="1">
        <a:defRPr kumimoji="1" sz="5496" kern="1200">
          <a:solidFill>
            <a:schemeClr val="tx1"/>
          </a:solidFill>
          <a:latin typeface="+mn-lt"/>
          <a:ea typeface="+mn-ea"/>
          <a:cs typeface="+mn-cs"/>
        </a:defRPr>
      </a:lvl5pPr>
      <a:lvl6pPr marL="6979991" algn="l" defTabSz="2791996" rtl="0" eaLnBrk="1" latinLnBrk="0" hangingPunct="1">
        <a:defRPr kumimoji="1" sz="5496" kern="1200">
          <a:solidFill>
            <a:schemeClr val="tx1"/>
          </a:solidFill>
          <a:latin typeface="+mn-lt"/>
          <a:ea typeface="+mn-ea"/>
          <a:cs typeface="+mn-cs"/>
        </a:defRPr>
      </a:lvl6pPr>
      <a:lvl7pPr marL="8375988" algn="l" defTabSz="2791996" rtl="0" eaLnBrk="1" latinLnBrk="0" hangingPunct="1">
        <a:defRPr kumimoji="1" sz="5496" kern="1200">
          <a:solidFill>
            <a:schemeClr val="tx1"/>
          </a:solidFill>
          <a:latin typeface="+mn-lt"/>
          <a:ea typeface="+mn-ea"/>
          <a:cs typeface="+mn-cs"/>
        </a:defRPr>
      </a:lvl7pPr>
      <a:lvl8pPr marL="9771986" algn="l" defTabSz="2791996" rtl="0" eaLnBrk="1" latinLnBrk="0" hangingPunct="1">
        <a:defRPr kumimoji="1" sz="5496" kern="1200">
          <a:solidFill>
            <a:schemeClr val="tx1"/>
          </a:solidFill>
          <a:latin typeface="+mn-lt"/>
          <a:ea typeface="+mn-ea"/>
          <a:cs typeface="+mn-cs"/>
        </a:defRPr>
      </a:lvl8pPr>
      <a:lvl9pPr marL="11167985" algn="l" defTabSz="2791996" rtl="0" eaLnBrk="1" latinLnBrk="0" hangingPunct="1">
        <a:defRPr kumimoji="1" sz="5496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2">
            <a:extLst>
              <a:ext uri="{FF2B5EF4-FFF2-40B4-BE49-F238E27FC236}">
                <a16:creationId xmlns:a16="http://schemas.microsoft.com/office/drawing/2014/main" id="{EC55F8EF-A992-4B2D-8BFB-8520F0D815C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5657215" y="20145051"/>
            <a:ext cx="7056777" cy="1114737"/>
          </a:xfrm>
        </p:spPr>
        <p:txBody>
          <a:bodyPr/>
          <a:lstStyle/>
          <a:p>
            <a:fld id="{D9550142-B990-490A-A107-ED7302A7FD52}" type="slidenum">
              <a:rPr kumimoji="1" lang="ja-JP" altLang="en-US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1</a:t>
            </a:fld>
            <a:endParaRPr kumimoji="1" lang="ja-JP" altLang="en-US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0B04FCEB-4844-9365-A3EE-092C66FA326F}"/>
              </a:ext>
            </a:extLst>
          </p:cNvPr>
          <p:cNvSpPr txBox="1"/>
          <p:nvPr/>
        </p:nvSpPr>
        <p:spPr>
          <a:xfrm>
            <a:off x="5044403" y="10091648"/>
            <a:ext cx="5030544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7200" dirty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たてレイアウト</a:t>
            </a:r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165CC975-C94E-399B-6208-758166428197}"/>
              </a:ext>
            </a:extLst>
          </p:cNvPr>
          <p:cNvSpPr/>
          <p:nvPr/>
        </p:nvSpPr>
        <p:spPr bwMode="auto">
          <a:xfrm>
            <a:off x="12960275" y="466676"/>
            <a:ext cx="1800200" cy="7128792"/>
          </a:xfrm>
          <a:prstGeom prst="rect">
            <a:avLst/>
          </a:prstGeom>
          <a:solidFill>
            <a:schemeClr val="bg1"/>
          </a:solidFill>
          <a:ln w="9525">
            <a:solidFill>
              <a:schemeClr val="bg1">
                <a:lumMod val="85000"/>
              </a:schemeClr>
            </a:solidFill>
            <a:miter lim="800000"/>
            <a:headEnd/>
            <a:tailEnd/>
          </a:ln>
          <a:effectLst/>
        </p:spPr>
        <p:txBody>
          <a:bodyPr vert="wordArtVertRtl" wrap="none" rtlCol="0" anchor="ctr"/>
          <a:lstStyle/>
          <a:p>
            <a:pPr algn="l"/>
            <a:r>
              <a:rPr kumimoji="0" lang="ja-JP" altLang="en-US" sz="4800" b="1" dirty="0">
                <a:solidFill>
                  <a:schemeClr val="bg1">
                    <a:lumMod val="85000"/>
                  </a:schemeClr>
                </a:solidFill>
                <a:latin typeface="+mj-lt"/>
                <a:ea typeface="Meiryo UI" panose="020B0604030504040204" pitchFamily="50" charset="-128"/>
              </a:rPr>
              <a:t>○○○○新聞</a:t>
            </a: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E8076122-7533-70DE-07DC-354599D090A9}"/>
              </a:ext>
            </a:extLst>
          </p:cNvPr>
          <p:cNvSpPr/>
          <p:nvPr/>
        </p:nvSpPr>
        <p:spPr bwMode="auto">
          <a:xfrm>
            <a:off x="12956628" y="7595468"/>
            <a:ext cx="1800200" cy="1567639"/>
          </a:xfrm>
          <a:prstGeom prst="rect">
            <a:avLst/>
          </a:prstGeom>
          <a:solidFill>
            <a:schemeClr val="bg1"/>
          </a:solidFill>
          <a:ln w="9525">
            <a:solidFill>
              <a:schemeClr val="bg1">
                <a:lumMod val="85000"/>
              </a:schemeClr>
            </a:solidFill>
            <a:miter lim="800000"/>
            <a:headEnd/>
            <a:tailEnd/>
          </a:ln>
          <a:effectLst/>
        </p:spPr>
        <p:txBody>
          <a:bodyPr vert="horz" wrap="none" rtlCol="0" anchor="ctr"/>
          <a:lstStyle/>
          <a:p>
            <a:pPr algn="r"/>
            <a:r>
              <a:rPr kumimoji="0" lang="ja-JP" altLang="en-US" sz="1200" b="1" dirty="0">
                <a:solidFill>
                  <a:schemeClr val="bg1">
                    <a:lumMod val="85000"/>
                  </a:schemeClr>
                </a:solidFill>
                <a:latin typeface="+mj-lt"/>
                <a:ea typeface="Meiryo UI" panose="020B0604030504040204" pitchFamily="50" charset="-128"/>
              </a:rPr>
              <a:t>○○○小学校　</a:t>
            </a:r>
            <a:endParaRPr kumimoji="0" lang="en-US" altLang="ja-JP" sz="1200" b="1" dirty="0">
              <a:solidFill>
                <a:schemeClr val="bg1">
                  <a:lumMod val="85000"/>
                </a:schemeClr>
              </a:solidFill>
              <a:latin typeface="+mj-lt"/>
              <a:ea typeface="Meiryo UI" panose="020B0604030504040204" pitchFamily="50" charset="-128"/>
            </a:endParaRPr>
          </a:p>
          <a:p>
            <a:pPr algn="r"/>
            <a:r>
              <a:rPr kumimoji="0" lang="ja-JP" altLang="en-US" sz="1200" b="1" dirty="0">
                <a:solidFill>
                  <a:schemeClr val="bg1">
                    <a:lumMod val="85000"/>
                  </a:schemeClr>
                </a:solidFill>
                <a:latin typeface="+mj-lt"/>
                <a:ea typeface="Meiryo UI" panose="020B0604030504040204" pitchFamily="50" charset="-128"/>
              </a:rPr>
              <a:t>○年　</a:t>
            </a:r>
            <a:endParaRPr kumimoji="0" lang="en-US" altLang="ja-JP" sz="1200" b="1" dirty="0">
              <a:solidFill>
                <a:schemeClr val="bg1">
                  <a:lumMod val="85000"/>
                </a:schemeClr>
              </a:solidFill>
              <a:latin typeface="+mj-lt"/>
              <a:ea typeface="Meiryo UI" panose="020B0604030504040204" pitchFamily="50" charset="-128"/>
            </a:endParaRPr>
          </a:p>
          <a:p>
            <a:pPr algn="r"/>
            <a:r>
              <a:rPr kumimoji="0" lang="ja-JP" altLang="en-US" sz="1200" b="1" dirty="0">
                <a:solidFill>
                  <a:schemeClr val="bg1">
                    <a:lumMod val="85000"/>
                  </a:schemeClr>
                </a:solidFill>
                <a:latin typeface="+mj-lt"/>
                <a:ea typeface="Meiryo UI" panose="020B0604030504040204" pitchFamily="50" charset="-128"/>
              </a:rPr>
              <a:t>○○○○　</a:t>
            </a:r>
            <a:endParaRPr kumimoji="0" lang="en-US" altLang="ja-JP" sz="1200" b="1" dirty="0">
              <a:solidFill>
                <a:schemeClr val="bg1">
                  <a:lumMod val="85000"/>
                </a:schemeClr>
              </a:solidFill>
              <a:latin typeface="+mj-lt"/>
              <a:ea typeface="Meiryo UI" panose="020B0604030504040204" pitchFamily="50" charset="-128"/>
            </a:endParaRPr>
          </a:p>
          <a:p>
            <a:pPr algn="r"/>
            <a:r>
              <a:rPr kumimoji="0" lang="ja-JP" altLang="en-US" sz="1200" b="1" dirty="0">
                <a:solidFill>
                  <a:schemeClr val="bg1">
                    <a:lumMod val="85000"/>
                  </a:schemeClr>
                </a:solidFill>
                <a:latin typeface="+mj-lt"/>
                <a:ea typeface="Meiryo UI" panose="020B0604030504040204" pitchFamily="50" charset="-128"/>
              </a:rPr>
              <a:t>○○○○　</a:t>
            </a:r>
          </a:p>
        </p:txBody>
      </p:sp>
    </p:spTree>
    <p:extLst>
      <p:ext uri="{BB962C8B-B14F-4D97-AF65-F5344CB8AC3E}">
        <p14:creationId xmlns:p14="http://schemas.microsoft.com/office/powerpoint/2010/main" val="2898958233"/>
      </p:ext>
    </p:extLst>
  </p:cSld>
  <p:clrMapOvr>
    <a:masterClrMapping/>
  </p:clrMapOvr>
</p:sld>
</file>

<file path=ppt/theme/theme1.xml><?xml version="1.0" encoding="utf-8"?>
<a:theme xmlns:a="http://schemas.openxmlformats.org/drawingml/2006/main" name="【機○・記載例なし】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ユーザー定義 1">
      <a:majorFont>
        <a:latin typeface="メイリオ"/>
        <a:ea typeface="メイリオ"/>
        <a:cs typeface=""/>
      </a:majorFont>
      <a:minorFont>
        <a:latin typeface="メイリオ"/>
        <a:ea typeface="メイリオ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rgbClr val="DDDDDD"/>
        </a:solidFill>
        <a:ln w="9525">
          <a:solidFill>
            <a:srgbClr val="B2B2B2"/>
          </a:solidFill>
          <a:miter lim="800000"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wrap="none" rtlCol="0" anchor="ctr"/>
      <a:lstStyle>
        <a:defPPr algn="l">
          <a:defRPr kumimoji="0" sz="1800" dirty="0" smtClean="0">
            <a:latin typeface="Meiryo UI" panose="020B0604030504040204" pitchFamily="50" charset="-128"/>
            <a:ea typeface="Meiryo UI" panose="020B0604030504040204" pitchFamily="50" charset="-128"/>
          </a:defRPr>
        </a:defPPr>
      </a:lstStyle>
    </a:spDef>
    <a:txDef>
      <a:spPr>
        <a:noFill/>
      </a:spPr>
      <a:bodyPr wrap="square" rtlCol="0">
        <a:spAutoFit/>
      </a:bodyPr>
      <a:lstStyle>
        <a:defPPr>
          <a:defRPr kumimoji="1" dirty="0" smtClean="0">
            <a:latin typeface="Meiryo UI" panose="020B0604030504040204" pitchFamily="50" charset="-128"/>
            <a:ea typeface="Meiryo UI" panose="020B0604030504040204" pitchFamily="50" charset="-128"/>
            <a:cs typeface="Meiryo UI" panose="020B0604030504040204" pitchFamily="50" charset="-128"/>
          </a:defRPr>
        </a:defPPr>
      </a:lstStyle>
    </a:txDef>
  </a:objectDefaults>
  <a:extraClrSchemeLst/>
  <a:extLst>
    <a:ext uri="{05A4C25C-085E-4340-85A3-A5531E510DB2}">
      <thm15:themeFamily xmlns:thm15="http://schemas.microsoft.com/office/thememl/2012/main" name="プレゼンテーション1" id="{B7D664C5-CCAF-421C-963D-506CF0AB2DB4}" vid="{F6C70EF9-1A84-446C-8597-70017663E58C}"/>
    </a:ext>
  </a:extLst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blank</Template>
  <TotalTime>354</TotalTime>
  <Words>19</Words>
  <Application>Microsoft Office PowerPoint</Application>
  <PresentationFormat>ユーザー設定</PresentationFormat>
  <Paragraphs>7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Meiryo UI</vt:lpstr>
      <vt:lpstr>ＭＳ Ｐゴシック</vt:lpstr>
      <vt:lpstr>メイリオ</vt:lpstr>
      <vt:lpstr>Arial</vt:lpstr>
      <vt:lpstr>Calibri</vt:lpstr>
      <vt:lpstr>Wingdings</vt:lpstr>
      <vt:lpstr>【機○・記載例なし】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Windows ユーザー</dc:creator>
  <cp:lastModifiedBy>Windows ユーザー</cp:lastModifiedBy>
  <cp:revision>4</cp:revision>
  <dcterms:created xsi:type="dcterms:W3CDTF">2023-07-12T00:28:37Z</dcterms:created>
  <dcterms:modified xsi:type="dcterms:W3CDTF">2023-07-14T04:54:06Z</dcterms:modified>
</cp:coreProperties>
</file>

<file path=docProps/thumbnail.jpeg>
</file>